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7290C558-2AE3-460C-A2CB-12CDCB055C5D}">
          <p14:sldIdLst>
            <p14:sldId id="256"/>
            <p14:sldId id="267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2F1237-1910-41D9-98F5-A441299544DA}" v="2" dt="2022-10-17T09:10:56.6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Világos stílu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ándor" userId="bebe30ae9b004e6d" providerId="LiveId" clId="{DB2F1237-1910-41D9-98F5-A441299544DA}"/>
    <pc:docChg chg="addSld modSld addSection delSection modSection">
      <pc:chgData name="Sándor" userId="bebe30ae9b004e6d" providerId="LiveId" clId="{DB2F1237-1910-41D9-98F5-A441299544DA}" dt="2022-10-17T09:11:45.226" v="47" actId="20577"/>
      <pc:docMkLst>
        <pc:docMk/>
      </pc:docMkLst>
      <pc:sldChg chg="addSp delSp modSp new mod">
        <pc:chgData name="Sándor" userId="bebe30ae9b004e6d" providerId="LiveId" clId="{DB2F1237-1910-41D9-98F5-A441299544DA}" dt="2022-10-17T09:11:45.226" v="47" actId="20577"/>
        <pc:sldMkLst>
          <pc:docMk/>
          <pc:sldMk cId="3879243610" sldId="269"/>
        </pc:sldMkLst>
        <pc:spChg chg="mod">
          <ac:chgData name="Sándor" userId="bebe30ae9b004e6d" providerId="LiveId" clId="{DB2F1237-1910-41D9-98F5-A441299544DA}" dt="2022-10-17T09:11:45.226" v="47" actId="20577"/>
          <ac:spMkLst>
            <pc:docMk/>
            <pc:sldMk cId="3879243610" sldId="269"/>
            <ac:spMk id="2" creationId="{EE99BBF8-5C33-09F3-8CEE-8AF78441B98F}"/>
          </ac:spMkLst>
        </pc:spChg>
        <pc:spChg chg="del">
          <ac:chgData name="Sándor" userId="bebe30ae9b004e6d" providerId="LiveId" clId="{DB2F1237-1910-41D9-98F5-A441299544DA}" dt="2022-10-17T09:10:56.644" v="3" actId="931"/>
          <ac:spMkLst>
            <pc:docMk/>
            <pc:sldMk cId="3879243610" sldId="269"/>
            <ac:spMk id="3" creationId="{43519677-A341-7A72-B157-E7F783CB1816}"/>
          </ac:spMkLst>
        </pc:spChg>
        <pc:picChg chg="add mod">
          <ac:chgData name="Sándor" userId="bebe30ae9b004e6d" providerId="LiveId" clId="{DB2F1237-1910-41D9-98F5-A441299544DA}" dt="2022-10-17T09:10:57.934" v="4" actId="27614"/>
          <ac:picMkLst>
            <pc:docMk/>
            <pc:sldMk cId="3879243610" sldId="269"/>
            <ac:picMk id="5" creationId="{2DB92460-6AAE-CFED-9C16-FEBA427E1AC8}"/>
          </ac:picMkLst>
        </pc:picChg>
      </pc:sldChg>
    </pc:docChg>
  </pc:docChgLst>
  <pc:docChgLst>
    <pc:chgData name="Sándor Karafa" userId="bebe30ae9b004e6d" providerId="LiveId" clId="{6BB649BE-8419-45A1-9B82-7871324A898F}"/>
    <pc:docChg chg="undo redo custSel addSld modSld addSection delSection modSection">
      <pc:chgData name="Sándor Karafa" userId="bebe30ae9b004e6d" providerId="LiveId" clId="{6BB649BE-8419-45A1-9B82-7871324A898F}" dt="2022-09-29T17:19:00.612" v="1638" actId="5793"/>
      <pc:docMkLst>
        <pc:docMk/>
      </pc:docMkLst>
      <pc:sldChg chg="addSp delSp modSp mod">
        <pc:chgData name="Sándor Karafa" userId="bebe30ae9b004e6d" providerId="LiveId" clId="{6BB649BE-8419-45A1-9B82-7871324A898F}" dt="2022-09-29T15:53:48.981" v="310" actId="403"/>
        <pc:sldMkLst>
          <pc:docMk/>
          <pc:sldMk cId="1544252239" sldId="257"/>
        </pc:sldMkLst>
        <pc:spChg chg="mod">
          <ac:chgData name="Sándor Karafa" userId="bebe30ae9b004e6d" providerId="LiveId" clId="{6BB649BE-8419-45A1-9B82-7871324A898F}" dt="2022-09-29T15:49:18.641" v="19" actId="122"/>
          <ac:spMkLst>
            <pc:docMk/>
            <pc:sldMk cId="1544252239" sldId="257"/>
            <ac:spMk id="2" creationId="{AFE96C33-167B-D2B0-EAAA-AA18702DFCD9}"/>
          </ac:spMkLst>
        </pc:spChg>
        <pc:spChg chg="del">
          <ac:chgData name="Sándor Karafa" userId="bebe30ae9b004e6d" providerId="LiveId" clId="{6BB649BE-8419-45A1-9B82-7871324A898F}" dt="2022-09-29T15:49:25.363" v="20" actId="3680"/>
          <ac:spMkLst>
            <pc:docMk/>
            <pc:sldMk cId="1544252239" sldId="257"/>
            <ac:spMk id="3" creationId="{A340491B-5529-CB1E-E29A-DB08DE03F6DC}"/>
          </ac:spMkLst>
        </pc:spChg>
        <pc:graphicFrameChg chg="add mod ord modGraphic">
          <ac:chgData name="Sándor Karafa" userId="bebe30ae9b004e6d" providerId="LiveId" clId="{6BB649BE-8419-45A1-9B82-7871324A898F}" dt="2022-09-29T15:53:48.981" v="310" actId="403"/>
          <ac:graphicFrameMkLst>
            <pc:docMk/>
            <pc:sldMk cId="1544252239" sldId="257"/>
            <ac:graphicFrameMk id="4" creationId="{0918A15D-B0DD-3D9B-C4C1-3F8A3DC00677}"/>
          </ac:graphicFrameMkLst>
        </pc:graphicFrameChg>
      </pc:sldChg>
      <pc:sldChg chg="modSp new mod">
        <pc:chgData name="Sándor Karafa" userId="bebe30ae9b004e6d" providerId="LiveId" clId="{6BB649BE-8419-45A1-9B82-7871324A898F}" dt="2022-09-29T15:58:22.194" v="386" actId="20577"/>
        <pc:sldMkLst>
          <pc:docMk/>
          <pc:sldMk cId="2340117951" sldId="258"/>
        </pc:sldMkLst>
        <pc:spChg chg="mod">
          <ac:chgData name="Sándor Karafa" userId="bebe30ae9b004e6d" providerId="LiveId" clId="{6BB649BE-8419-45A1-9B82-7871324A898F}" dt="2022-09-29T15:57:18.742" v="348" actId="20577"/>
          <ac:spMkLst>
            <pc:docMk/>
            <pc:sldMk cId="2340117951" sldId="258"/>
            <ac:spMk id="2" creationId="{5D5C7496-CA43-FDF7-1897-3393927F0F55}"/>
          </ac:spMkLst>
        </pc:spChg>
        <pc:spChg chg="mod">
          <ac:chgData name="Sándor Karafa" userId="bebe30ae9b004e6d" providerId="LiveId" clId="{6BB649BE-8419-45A1-9B82-7871324A898F}" dt="2022-09-29T15:58:22.194" v="386" actId="20577"/>
          <ac:spMkLst>
            <pc:docMk/>
            <pc:sldMk cId="2340117951" sldId="258"/>
            <ac:spMk id="3" creationId="{BD919C5E-B219-A7CC-C9C6-F86A2A90E1DB}"/>
          </ac:spMkLst>
        </pc:spChg>
      </pc:sldChg>
      <pc:sldChg chg="addSp delSp modSp new mod">
        <pc:chgData name="Sándor Karafa" userId="bebe30ae9b004e6d" providerId="LiveId" clId="{6BB649BE-8419-45A1-9B82-7871324A898F}" dt="2022-09-29T16:00:30.733" v="455" actId="403"/>
        <pc:sldMkLst>
          <pc:docMk/>
          <pc:sldMk cId="1070038877" sldId="259"/>
        </pc:sldMkLst>
        <pc:spChg chg="mod">
          <ac:chgData name="Sándor Karafa" userId="bebe30ae9b004e6d" providerId="LiveId" clId="{6BB649BE-8419-45A1-9B82-7871324A898F}" dt="2022-09-29T15:59:39.448" v="417" actId="20577"/>
          <ac:spMkLst>
            <pc:docMk/>
            <pc:sldMk cId="1070038877" sldId="259"/>
            <ac:spMk id="2" creationId="{2252CA9B-0E8F-F439-56B5-CB24E6C5C083}"/>
          </ac:spMkLst>
        </pc:spChg>
        <pc:spChg chg="del mod">
          <ac:chgData name="Sándor Karafa" userId="bebe30ae9b004e6d" providerId="LiveId" clId="{6BB649BE-8419-45A1-9B82-7871324A898F}" dt="2022-09-29T15:59:45.663" v="419" actId="478"/>
          <ac:spMkLst>
            <pc:docMk/>
            <pc:sldMk cId="1070038877" sldId="259"/>
            <ac:spMk id="3" creationId="{B4A30C33-FDC3-CC9B-CF3E-E0303D2982BC}"/>
          </ac:spMkLst>
        </pc:spChg>
        <pc:spChg chg="add del mod">
          <ac:chgData name="Sándor Karafa" userId="bebe30ae9b004e6d" providerId="LiveId" clId="{6BB649BE-8419-45A1-9B82-7871324A898F}" dt="2022-09-29T15:59:29.631" v="393"/>
          <ac:spMkLst>
            <pc:docMk/>
            <pc:sldMk cId="1070038877" sldId="259"/>
            <ac:spMk id="4" creationId="{1B0F584F-C32B-5501-4158-5CE6653DC366}"/>
          </ac:spMkLst>
        </pc:spChg>
        <pc:spChg chg="add del mod">
          <ac:chgData name="Sándor Karafa" userId="bebe30ae9b004e6d" providerId="LiveId" clId="{6BB649BE-8419-45A1-9B82-7871324A898F}" dt="2022-09-29T15:59:29.631" v="393"/>
          <ac:spMkLst>
            <pc:docMk/>
            <pc:sldMk cId="1070038877" sldId="259"/>
            <ac:spMk id="5" creationId="{B8BEFB86-B1AE-24D7-2C37-78B54AB17ADA}"/>
          </ac:spMkLst>
        </pc:spChg>
        <pc:spChg chg="add del mod">
          <ac:chgData name="Sándor Karafa" userId="bebe30ae9b004e6d" providerId="LiveId" clId="{6BB649BE-8419-45A1-9B82-7871324A898F}" dt="2022-09-29T15:59:29.631" v="393"/>
          <ac:spMkLst>
            <pc:docMk/>
            <pc:sldMk cId="1070038877" sldId="259"/>
            <ac:spMk id="6" creationId="{991B3129-1FE0-C8E5-940C-8CAF8C87F7AC}"/>
          </ac:spMkLst>
        </pc:spChg>
        <pc:spChg chg="add mod">
          <ac:chgData name="Sándor Karafa" userId="bebe30ae9b004e6d" providerId="LiveId" clId="{6BB649BE-8419-45A1-9B82-7871324A898F}" dt="2022-09-29T16:00:19.942" v="445" actId="403"/>
          <ac:spMkLst>
            <pc:docMk/>
            <pc:sldMk cId="1070038877" sldId="259"/>
            <ac:spMk id="12" creationId="{7D6AEC16-6C5A-B08B-3405-865468F7B481}"/>
          </ac:spMkLst>
        </pc:spChg>
        <pc:spChg chg="add mod">
          <ac:chgData name="Sándor Karafa" userId="bebe30ae9b004e6d" providerId="LiveId" clId="{6BB649BE-8419-45A1-9B82-7871324A898F}" dt="2022-09-29T16:00:25.773" v="450" actId="403"/>
          <ac:spMkLst>
            <pc:docMk/>
            <pc:sldMk cId="1070038877" sldId="259"/>
            <ac:spMk id="13" creationId="{E5758088-68A6-5BEB-FD2B-0B04880A56E9}"/>
          </ac:spMkLst>
        </pc:spChg>
        <pc:spChg chg="add mod">
          <ac:chgData name="Sándor Karafa" userId="bebe30ae9b004e6d" providerId="LiveId" clId="{6BB649BE-8419-45A1-9B82-7871324A898F}" dt="2022-09-29T16:00:30.733" v="455" actId="403"/>
          <ac:spMkLst>
            <pc:docMk/>
            <pc:sldMk cId="1070038877" sldId="259"/>
            <ac:spMk id="14" creationId="{A41A7EE2-EFB7-37CA-1AEA-049B8F51FA66}"/>
          </ac:spMkLst>
        </pc:spChg>
        <pc:inkChg chg="add del mod">
          <ac:chgData name="Sándor Karafa" userId="bebe30ae9b004e6d" providerId="LiveId" clId="{6BB649BE-8419-45A1-9B82-7871324A898F}" dt="2022-09-29T15:59:29.631" v="393"/>
          <ac:inkMkLst>
            <pc:docMk/>
            <pc:sldMk cId="1070038877" sldId="259"/>
            <ac:inkMk id="8" creationId="{6C68C604-EE01-2B10-446F-BC00C37ADCA1}"/>
          </ac:inkMkLst>
        </pc:inkChg>
        <pc:inkChg chg="add mod">
          <ac:chgData name="Sándor Karafa" userId="bebe30ae9b004e6d" providerId="LiveId" clId="{6BB649BE-8419-45A1-9B82-7871324A898F}" dt="2022-09-29T15:59:34.334" v="395" actId="1076"/>
          <ac:inkMkLst>
            <pc:docMk/>
            <pc:sldMk cId="1070038877" sldId="259"/>
            <ac:inkMk id="16" creationId="{54E98E05-FA78-D1B0-E387-DB317479614B}"/>
          </ac:inkMkLst>
        </pc:inkChg>
        <pc:cxnChg chg="add del mod">
          <ac:chgData name="Sándor Karafa" userId="bebe30ae9b004e6d" providerId="LiveId" clId="{6BB649BE-8419-45A1-9B82-7871324A898F}" dt="2022-09-29T15:59:29.631" v="393"/>
          <ac:cxnSpMkLst>
            <pc:docMk/>
            <pc:sldMk cId="1070038877" sldId="259"/>
            <ac:cxnSpMk id="7" creationId="{2EC18AE7-E1B2-3088-A50A-4AE12E63CD6E}"/>
          </ac:cxnSpMkLst>
        </pc:cxnChg>
        <pc:cxnChg chg="add mod">
          <ac:chgData name="Sándor Karafa" userId="bebe30ae9b004e6d" providerId="LiveId" clId="{6BB649BE-8419-45A1-9B82-7871324A898F}" dt="2022-09-29T15:59:34.334" v="395" actId="1076"/>
          <ac:cxnSpMkLst>
            <pc:docMk/>
            <pc:sldMk cId="1070038877" sldId="259"/>
            <ac:cxnSpMk id="15" creationId="{E9404B92-D39E-CAC7-0273-9DD8917BDE79}"/>
          </ac:cxnSpMkLst>
        </pc:cxnChg>
      </pc:sldChg>
      <pc:sldChg chg="addSp delSp modSp new mod">
        <pc:chgData name="Sándor Karafa" userId="bebe30ae9b004e6d" providerId="LiveId" clId="{6BB649BE-8419-45A1-9B82-7871324A898F}" dt="2022-09-29T16:16:21.483" v="557" actId="14100"/>
        <pc:sldMkLst>
          <pc:docMk/>
          <pc:sldMk cId="637663595" sldId="260"/>
        </pc:sldMkLst>
        <pc:spChg chg="mod">
          <ac:chgData name="Sándor Karafa" userId="bebe30ae9b004e6d" providerId="LiveId" clId="{6BB649BE-8419-45A1-9B82-7871324A898F}" dt="2022-09-29T16:15:32.504" v="550" actId="20577"/>
          <ac:spMkLst>
            <pc:docMk/>
            <pc:sldMk cId="637663595" sldId="260"/>
            <ac:spMk id="2" creationId="{EEC6E4F3-569B-36CC-E533-5EC06C11CF9A}"/>
          </ac:spMkLst>
        </pc:spChg>
        <pc:spChg chg="add del mod">
          <ac:chgData name="Sándor Karafa" userId="bebe30ae9b004e6d" providerId="LiveId" clId="{6BB649BE-8419-45A1-9B82-7871324A898F}" dt="2022-09-29T16:16:21.483" v="557" actId="14100"/>
          <ac:spMkLst>
            <pc:docMk/>
            <pc:sldMk cId="637663595" sldId="260"/>
            <ac:spMk id="3" creationId="{88B91301-6FB0-F8AB-2DDE-A408B841C5E9}"/>
          </ac:spMkLst>
        </pc:spChg>
        <pc:spChg chg="add del">
          <ac:chgData name="Sándor Karafa" userId="bebe30ae9b004e6d" providerId="LiveId" clId="{6BB649BE-8419-45A1-9B82-7871324A898F}" dt="2022-09-29T16:13:44.030" v="464"/>
          <ac:spMkLst>
            <pc:docMk/>
            <pc:sldMk cId="637663595" sldId="260"/>
            <ac:spMk id="16" creationId="{D554C524-DACA-3BE3-67BB-EEF5693E15C4}"/>
          </ac:spMkLst>
        </pc:spChg>
        <pc:spChg chg="add del">
          <ac:chgData name="Sándor Karafa" userId="bebe30ae9b004e6d" providerId="LiveId" clId="{6BB649BE-8419-45A1-9B82-7871324A898F}" dt="2022-09-29T16:13:47.120" v="466"/>
          <ac:spMkLst>
            <pc:docMk/>
            <pc:sldMk cId="637663595" sldId="260"/>
            <ac:spMk id="23" creationId="{C28F08CF-AA2B-0B2D-4DAD-AC4EE2CB224E}"/>
          </ac:spMkLst>
        </pc:spChg>
        <pc:spChg chg="add del">
          <ac:chgData name="Sándor Karafa" userId="bebe30ae9b004e6d" providerId="LiveId" clId="{6BB649BE-8419-45A1-9B82-7871324A898F}" dt="2022-09-29T16:14:26.329" v="473"/>
          <ac:spMkLst>
            <pc:docMk/>
            <pc:sldMk cId="637663595" sldId="260"/>
            <ac:spMk id="28" creationId="{EF3BC0AB-A30F-82FB-1BA1-DF5D55F32A48}"/>
          </ac:spMkLst>
        </pc:spChg>
        <pc:graphicFrameChg chg="add del mod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4" creationId="{A8B339DE-CAF0-893A-F206-D44BEC395B17}"/>
          </ac:graphicFrameMkLst>
        </pc:graphicFrameChg>
        <pc:graphicFrameChg chg="add del mod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5" creationId="{AB5A4415-16CA-B362-B6D6-93A64F08112A}"/>
          </ac:graphicFrameMkLst>
        </pc:graphicFrameChg>
        <pc:graphicFrameChg chg="add del mod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6" creationId="{754F4F74-8A81-2152-F877-161D9986B4B8}"/>
          </ac:graphicFrameMkLst>
        </pc:graphicFrameChg>
        <pc:graphicFrameChg chg="add del mod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7" creationId="{C7008A9F-29AA-2EA6-107A-82EBBA73798A}"/>
          </ac:graphicFrameMkLst>
        </pc:graphicFrameChg>
        <pc:graphicFrameChg chg="add del mod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8" creationId="{B0E449E3-1BE9-35EA-6471-B3A5C58FB5FD}"/>
          </ac:graphicFrameMkLst>
        </pc:graphicFrameChg>
        <pc:graphicFrameChg chg="add del mod modGraphic">
          <ac:chgData name="Sándor Karafa" userId="bebe30ae9b004e6d" providerId="LiveId" clId="{6BB649BE-8419-45A1-9B82-7871324A898F}" dt="2022-09-29T16:13:27.695" v="462"/>
          <ac:graphicFrameMkLst>
            <pc:docMk/>
            <pc:sldMk cId="637663595" sldId="260"/>
            <ac:graphicFrameMk id="9" creationId="{07F6518E-CA4F-6C58-9A97-3DE10717E179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0" creationId="{3D327FA0-2A91-2F3A-6CF2-D83EDAA796DE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1" creationId="{804D3A2E-221E-0154-6692-5CB2E8A399B0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2" creationId="{35D233CB-4D6D-FE9C-AA87-F2AC065CDDA0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3" creationId="{4431917F-EF12-3641-61B2-878648F3D5A3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4" creationId="{C9FF0976-03D5-5B2E-D593-13E68F07FB84}"/>
          </ac:graphicFrameMkLst>
        </pc:graphicFrameChg>
        <pc:graphicFrameChg chg="add del mod">
          <ac:chgData name="Sándor Karafa" userId="bebe30ae9b004e6d" providerId="LiveId" clId="{6BB649BE-8419-45A1-9B82-7871324A898F}" dt="2022-09-29T16:13:44.030" v="464"/>
          <ac:graphicFrameMkLst>
            <pc:docMk/>
            <pc:sldMk cId="637663595" sldId="260"/>
            <ac:graphicFrameMk id="15" creationId="{2F046831-F912-53AA-7CC8-9D2519C3F8BB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17" creationId="{E7866DC3-5B1C-BFB8-C1CF-E4283504033E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18" creationId="{7144C5A1-995D-58DE-BCE2-1D462BB02098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19" creationId="{F86EA729-61C1-64F1-7E7C-60E625F8DBC2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20" creationId="{06047359-3FAB-A2DA-C6BE-DA7B30C466B2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21" creationId="{AC6DCD83-D27C-6E4A-3C3D-C007AE5FE829}"/>
          </ac:graphicFrameMkLst>
        </pc:graphicFrameChg>
        <pc:graphicFrameChg chg="add del mod">
          <ac:chgData name="Sándor Karafa" userId="bebe30ae9b004e6d" providerId="LiveId" clId="{6BB649BE-8419-45A1-9B82-7871324A898F}" dt="2022-09-29T16:13:47.120" v="466"/>
          <ac:graphicFrameMkLst>
            <pc:docMk/>
            <pc:sldMk cId="637663595" sldId="260"/>
            <ac:graphicFrameMk id="22" creationId="{A177C098-2C08-8445-B425-FE26BBFA7CC9}"/>
          </ac:graphicFrameMkLst>
        </pc:graphicFrameChg>
        <pc:graphicFrameChg chg="add del mod">
          <ac:chgData name="Sándor Karafa" userId="bebe30ae9b004e6d" providerId="LiveId" clId="{6BB649BE-8419-45A1-9B82-7871324A898F}" dt="2022-09-29T16:14:26.329" v="473"/>
          <ac:graphicFrameMkLst>
            <pc:docMk/>
            <pc:sldMk cId="637663595" sldId="260"/>
            <ac:graphicFrameMk id="24" creationId="{E67E6059-A0EC-3A02-118C-0013A5122FB9}"/>
          </ac:graphicFrameMkLst>
        </pc:graphicFrameChg>
        <pc:graphicFrameChg chg="add del mod">
          <ac:chgData name="Sándor Karafa" userId="bebe30ae9b004e6d" providerId="LiveId" clId="{6BB649BE-8419-45A1-9B82-7871324A898F}" dt="2022-09-29T16:14:26.329" v="473"/>
          <ac:graphicFrameMkLst>
            <pc:docMk/>
            <pc:sldMk cId="637663595" sldId="260"/>
            <ac:graphicFrameMk id="25" creationId="{361F7C15-96F2-1265-DB7F-12A657945D61}"/>
          </ac:graphicFrameMkLst>
        </pc:graphicFrameChg>
        <pc:graphicFrameChg chg="add del mod">
          <ac:chgData name="Sándor Karafa" userId="bebe30ae9b004e6d" providerId="LiveId" clId="{6BB649BE-8419-45A1-9B82-7871324A898F}" dt="2022-09-29T16:14:26.329" v="473"/>
          <ac:graphicFrameMkLst>
            <pc:docMk/>
            <pc:sldMk cId="637663595" sldId="260"/>
            <ac:graphicFrameMk id="26" creationId="{39B9B5C6-7383-33C7-A698-88EB3F513172}"/>
          </ac:graphicFrameMkLst>
        </pc:graphicFrameChg>
        <pc:graphicFrameChg chg="add del mod">
          <ac:chgData name="Sándor Karafa" userId="bebe30ae9b004e6d" providerId="LiveId" clId="{6BB649BE-8419-45A1-9B82-7871324A898F}" dt="2022-09-29T16:14:26.329" v="473"/>
          <ac:graphicFrameMkLst>
            <pc:docMk/>
            <pc:sldMk cId="637663595" sldId="260"/>
            <ac:graphicFrameMk id="27" creationId="{3A4CA506-1DE6-B666-44D9-8F54EDDA040C}"/>
          </ac:graphicFrameMkLst>
        </pc:graphicFrameChg>
      </pc:sldChg>
      <pc:sldChg chg="addSp delSp modSp new mod modAnim">
        <pc:chgData name="Sándor Karafa" userId="bebe30ae9b004e6d" providerId="LiveId" clId="{6BB649BE-8419-45A1-9B82-7871324A898F}" dt="2022-09-29T17:07:19.824" v="672"/>
        <pc:sldMkLst>
          <pc:docMk/>
          <pc:sldMk cId="1383816193" sldId="261"/>
        </pc:sldMkLst>
        <pc:spChg chg="mod">
          <ac:chgData name="Sándor Karafa" userId="bebe30ae9b004e6d" providerId="LiveId" clId="{6BB649BE-8419-45A1-9B82-7871324A898F}" dt="2022-09-29T16:19:15.179" v="559"/>
          <ac:spMkLst>
            <pc:docMk/>
            <pc:sldMk cId="1383816193" sldId="261"/>
            <ac:spMk id="2" creationId="{7D859538-B644-CE99-6221-192CB2968BFA}"/>
          </ac:spMkLst>
        </pc:spChg>
        <pc:spChg chg="add del mod">
          <ac:chgData name="Sándor Karafa" userId="bebe30ae9b004e6d" providerId="LiveId" clId="{6BB649BE-8419-45A1-9B82-7871324A898F}" dt="2022-09-29T17:07:15.579" v="671" actId="403"/>
          <ac:spMkLst>
            <pc:docMk/>
            <pc:sldMk cId="1383816193" sldId="261"/>
            <ac:spMk id="3" creationId="{34D9C964-9E34-E7A9-0951-15A0CAEBDEAA}"/>
          </ac:spMkLst>
        </pc:spChg>
        <pc:picChg chg="add del mod">
          <ac:chgData name="Sándor Karafa" userId="bebe30ae9b004e6d" providerId="LiveId" clId="{6BB649BE-8419-45A1-9B82-7871324A898F}" dt="2022-09-29T16:19:49.846" v="564"/>
          <ac:picMkLst>
            <pc:docMk/>
            <pc:sldMk cId="1383816193" sldId="261"/>
            <ac:picMk id="5" creationId="{85D1A003-9B86-27B4-FDDE-BC20BD77C6B8}"/>
          </ac:picMkLst>
        </pc:picChg>
        <pc:picChg chg="add mod">
          <ac:chgData name="Sándor Karafa" userId="bebe30ae9b004e6d" providerId="LiveId" clId="{6BB649BE-8419-45A1-9B82-7871324A898F}" dt="2022-09-29T16:19:53.092" v="566" actId="1076"/>
          <ac:picMkLst>
            <pc:docMk/>
            <pc:sldMk cId="1383816193" sldId="261"/>
            <ac:picMk id="6" creationId="{D120E3E6-5CD8-8299-18E0-D25B49848F33}"/>
          </ac:picMkLst>
        </pc:picChg>
      </pc:sldChg>
      <pc:sldChg chg="modSp new">
        <pc:chgData name="Sándor Karafa" userId="bebe30ae9b004e6d" providerId="LiveId" clId="{6BB649BE-8419-45A1-9B82-7871324A898F}" dt="2022-09-29T17:08:26.676" v="766" actId="20577"/>
        <pc:sldMkLst>
          <pc:docMk/>
          <pc:sldMk cId="4157294291" sldId="262"/>
        </pc:sldMkLst>
        <pc:spChg chg="mod">
          <ac:chgData name="Sándor Karafa" userId="bebe30ae9b004e6d" providerId="LiveId" clId="{6BB649BE-8419-45A1-9B82-7871324A898F}" dt="2022-09-29T17:08:26.676" v="766" actId="20577"/>
          <ac:spMkLst>
            <pc:docMk/>
            <pc:sldMk cId="4157294291" sldId="262"/>
            <ac:spMk id="2" creationId="{E2FE69CB-C480-D8E7-0EE5-8C2EBD0D8F0D}"/>
          </ac:spMkLst>
        </pc:spChg>
        <pc:spChg chg="mod">
          <ac:chgData name="Sándor Karafa" userId="bebe30ae9b004e6d" providerId="LiveId" clId="{6BB649BE-8419-45A1-9B82-7871324A898F}" dt="2022-09-29T17:08:17.994" v="753" actId="403"/>
          <ac:spMkLst>
            <pc:docMk/>
            <pc:sldMk cId="4157294291" sldId="262"/>
            <ac:spMk id="3" creationId="{7E598B2D-39F9-F059-BAF4-676E0DA8413E}"/>
          </ac:spMkLst>
        </pc:spChg>
      </pc:sldChg>
      <pc:sldChg chg="modSp new mod">
        <pc:chgData name="Sándor Karafa" userId="bebe30ae9b004e6d" providerId="LiveId" clId="{6BB649BE-8419-45A1-9B82-7871324A898F}" dt="2022-09-29T17:10:01.037" v="853" actId="27636"/>
        <pc:sldMkLst>
          <pc:docMk/>
          <pc:sldMk cId="964935921" sldId="263"/>
        </pc:sldMkLst>
        <pc:spChg chg="mod">
          <ac:chgData name="Sándor Karafa" userId="bebe30ae9b004e6d" providerId="LiveId" clId="{6BB649BE-8419-45A1-9B82-7871324A898F}" dt="2022-09-29T17:08:53.841" v="810" actId="20577"/>
          <ac:spMkLst>
            <pc:docMk/>
            <pc:sldMk cId="964935921" sldId="263"/>
            <ac:spMk id="2" creationId="{1D820F1D-99D7-D0C1-77C2-4A0AA67B1E23}"/>
          </ac:spMkLst>
        </pc:spChg>
        <pc:spChg chg="mod">
          <ac:chgData name="Sándor Karafa" userId="bebe30ae9b004e6d" providerId="LiveId" clId="{6BB649BE-8419-45A1-9B82-7871324A898F}" dt="2022-09-29T17:10:01.037" v="853" actId="27636"/>
          <ac:spMkLst>
            <pc:docMk/>
            <pc:sldMk cId="964935921" sldId="263"/>
            <ac:spMk id="3" creationId="{7BE8F661-1D55-BB6E-F3CA-70836199CBD4}"/>
          </ac:spMkLst>
        </pc:spChg>
      </pc:sldChg>
      <pc:sldChg chg="modSp new mod">
        <pc:chgData name="Sándor Karafa" userId="bebe30ae9b004e6d" providerId="LiveId" clId="{6BB649BE-8419-45A1-9B82-7871324A898F}" dt="2022-09-29T17:10:58.208" v="962" actId="14100"/>
        <pc:sldMkLst>
          <pc:docMk/>
          <pc:sldMk cId="1609492492" sldId="264"/>
        </pc:sldMkLst>
        <pc:spChg chg="mod">
          <ac:chgData name="Sándor Karafa" userId="bebe30ae9b004e6d" providerId="LiveId" clId="{6BB649BE-8419-45A1-9B82-7871324A898F}" dt="2022-09-29T17:10:58.208" v="962" actId="14100"/>
          <ac:spMkLst>
            <pc:docMk/>
            <pc:sldMk cId="1609492492" sldId="264"/>
            <ac:spMk id="2" creationId="{9B2C399D-14FB-C69D-5845-4B13789E2DB1}"/>
          </ac:spMkLst>
        </pc:spChg>
        <pc:spChg chg="mod">
          <ac:chgData name="Sándor Karafa" userId="bebe30ae9b004e6d" providerId="LiveId" clId="{6BB649BE-8419-45A1-9B82-7871324A898F}" dt="2022-09-29T17:10:56.656" v="961" actId="14100"/>
          <ac:spMkLst>
            <pc:docMk/>
            <pc:sldMk cId="1609492492" sldId="264"/>
            <ac:spMk id="3" creationId="{610A88CD-D348-353E-EBA9-41CC027816BC}"/>
          </ac:spMkLst>
        </pc:spChg>
      </pc:sldChg>
      <pc:sldChg chg="modSp new mod">
        <pc:chgData name="Sándor Karafa" userId="bebe30ae9b004e6d" providerId="LiveId" clId="{6BB649BE-8419-45A1-9B82-7871324A898F}" dt="2022-09-29T17:13:21.208" v="1035" actId="14100"/>
        <pc:sldMkLst>
          <pc:docMk/>
          <pc:sldMk cId="1423360712" sldId="265"/>
        </pc:sldMkLst>
        <pc:spChg chg="mod">
          <ac:chgData name="Sándor Karafa" userId="bebe30ae9b004e6d" providerId="LiveId" clId="{6BB649BE-8419-45A1-9B82-7871324A898F}" dt="2022-09-29T17:13:05.674" v="1029" actId="122"/>
          <ac:spMkLst>
            <pc:docMk/>
            <pc:sldMk cId="1423360712" sldId="265"/>
            <ac:spMk id="2" creationId="{479A82C2-EF78-C4C4-0153-817FADAEF75E}"/>
          </ac:spMkLst>
        </pc:spChg>
        <pc:spChg chg="mod">
          <ac:chgData name="Sándor Karafa" userId="bebe30ae9b004e6d" providerId="LiveId" clId="{6BB649BE-8419-45A1-9B82-7871324A898F}" dt="2022-09-29T17:13:21.208" v="1035" actId="14100"/>
          <ac:spMkLst>
            <pc:docMk/>
            <pc:sldMk cId="1423360712" sldId="265"/>
            <ac:spMk id="3" creationId="{A683F6CF-B125-60C5-F513-F682A03E267D}"/>
          </ac:spMkLst>
        </pc:spChg>
      </pc:sldChg>
      <pc:sldChg chg="modSp new mod">
        <pc:chgData name="Sándor Karafa" userId="bebe30ae9b004e6d" providerId="LiveId" clId="{6BB649BE-8419-45A1-9B82-7871324A898F}" dt="2022-09-29T17:19:00.612" v="1638" actId="5793"/>
        <pc:sldMkLst>
          <pc:docMk/>
          <pc:sldMk cId="2230407569" sldId="266"/>
        </pc:sldMkLst>
        <pc:spChg chg="mod">
          <ac:chgData name="Sándor Karafa" userId="bebe30ae9b004e6d" providerId="LiveId" clId="{6BB649BE-8419-45A1-9B82-7871324A898F}" dt="2022-09-29T17:14:34.114" v="1047" actId="113"/>
          <ac:spMkLst>
            <pc:docMk/>
            <pc:sldMk cId="2230407569" sldId="266"/>
            <ac:spMk id="2" creationId="{F09DCCE2-A10D-FEC1-45CF-AAE4C76E43FE}"/>
          </ac:spMkLst>
        </pc:spChg>
        <pc:spChg chg="mod">
          <ac:chgData name="Sándor Karafa" userId="bebe30ae9b004e6d" providerId="LiveId" clId="{6BB649BE-8419-45A1-9B82-7871324A898F}" dt="2022-09-29T17:19:00.612" v="1638" actId="5793"/>
          <ac:spMkLst>
            <pc:docMk/>
            <pc:sldMk cId="2230407569" sldId="266"/>
            <ac:spMk id="3" creationId="{F08651CF-87EF-A94F-2FDC-B865936EF3F2}"/>
          </ac:spMkLst>
        </pc:spChg>
      </pc:sldChg>
    </pc:docChg>
  </pc:docChgLst>
  <pc:docChgLst>
    <pc:chgData name="Sándor Karafa" userId="bebe30ae9b004e6d" providerId="LiveId" clId="{DB2F1237-1910-41D9-98F5-A441299544DA}"/>
    <pc:docChg chg="custSel addSld modSld sldOrd modSection">
      <pc:chgData name="Sándor Karafa" userId="bebe30ae9b004e6d" providerId="LiveId" clId="{DB2F1237-1910-41D9-98F5-A441299544DA}" dt="2022-10-09T10:49:05.696" v="50" actId="113"/>
      <pc:docMkLst>
        <pc:docMk/>
      </pc:docMkLst>
      <pc:sldChg chg="ord">
        <pc:chgData name="Sándor Karafa" userId="bebe30ae9b004e6d" providerId="LiveId" clId="{DB2F1237-1910-41D9-98F5-A441299544DA}" dt="2022-10-09T10:16:28.316" v="18"/>
        <pc:sldMkLst>
          <pc:docMk/>
          <pc:sldMk cId="1609492492" sldId="264"/>
        </pc:sldMkLst>
      </pc:sldChg>
      <pc:sldChg chg="ord">
        <pc:chgData name="Sándor Karafa" userId="bebe30ae9b004e6d" providerId="LiveId" clId="{DB2F1237-1910-41D9-98F5-A441299544DA}" dt="2022-10-09T10:16:23.700" v="16"/>
        <pc:sldMkLst>
          <pc:docMk/>
          <pc:sldMk cId="1423360712" sldId="265"/>
        </pc:sldMkLst>
      </pc:sldChg>
      <pc:sldChg chg="ord">
        <pc:chgData name="Sándor Karafa" userId="bebe30ae9b004e6d" providerId="LiveId" clId="{DB2F1237-1910-41D9-98F5-A441299544DA}" dt="2022-10-09T10:16:29.732" v="20"/>
        <pc:sldMkLst>
          <pc:docMk/>
          <pc:sldMk cId="2230407569" sldId="266"/>
        </pc:sldMkLst>
      </pc:sldChg>
      <pc:sldChg chg="addSp delSp modSp new mod">
        <pc:chgData name="Sándor Karafa" userId="bebe30ae9b004e6d" providerId="LiveId" clId="{DB2F1237-1910-41D9-98F5-A441299544DA}" dt="2022-10-09T09:54:29.227" v="6" actId="1076"/>
        <pc:sldMkLst>
          <pc:docMk/>
          <pc:sldMk cId="890461567" sldId="267"/>
        </pc:sldMkLst>
        <pc:spChg chg="del">
          <ac:chgData name="Sándor Karafa" userId="bebe30ae9b004e6d" providerId="LiveId" clId="{DB2F1237-1910-41D9-98F5-A441299544DA}" dt="2022-10-09T09:54:22.893" v="1"/>
          <ac:spMkLst>
            <pc:docMk/>
            <pc:sldMk cId="890461567" sldId="267"/>
            <ac:spMk id="3" creationId="{802687B2-EE41-C11A-1840-5D9B97388865}"/>
          </ac:spMkLst>
        </pc:spChg>
        <pc:picChg chg="add mod">
          <ac:chgData name="Sándor Karafa" userId="bebe30ae9b004e6d" providerId="LiveId" clId="{DB2F1237-1910-41D9-98F5-A441299544DA}" dt="2022-10-09T09:54:29.227" v="6" actId="1076"/>
          <ac:picMkLst>
            <pc:docMk/>
            <pc:sldMk cId="890461567" sldId="267"/>
            <ac:picMk id="5" creationId="{D87287DD-1A20-4D8B-455E-6BCA4676ABD1}"/>
          </ac:picMkLst>
        </pc:picChg>
      </pc:sldChg>
      <pc:sldChg chg="addSp delSp modSp new mod">
        <pc:chgData name="Sándor Karafa" userId="bebe30ae9b004e6d" providerId="LiveId" clId="{DB2F1237-1910-41D9-98F5-A441299544DA}" dt="2022-10-09T10:49:05.696" v="50" actId="113"/>
        <pc:sldMkLst>
          <pc:docMk/>
          <pc:sldMk cId="4200000065" sldId="268"/>
        </pc:sldMkLst>
        <pc:spChg chg="mod">
          <ac:chgData name="Sándor Karafa" userId="bebe30ae9b004e6d" providerId="LiveId" clId="{DB2F1237-1910-41D9-98F5-A441299544DA}" dt="2022-10-09T10:49:05.696" v="50" actId="113"/>
          <ac:spMkLst>
            <pc:docMk/>
            <pc:sldMk cId="4200000065" sldId="268"/>
            <ac:spMk id="2" creationId="{32A76EAB-B3B6-E3D4-9B01-5711F4E4B4AA}"/>
          </ac:spMkLst>
        </pc:spChg>
        <pc:spChg chg="del">
          <ac:chgData name="Sándor Karafa" userId="bebe30ae9b004e6d" providerId="LiveId" clId="{DB2F1237-1910-41D9-98F5-A441299544DA}" dt="2022-10-09T10:48:51.953" v="22" actId="22"/>
          <ac:spMkLst>
            <pc:docMk/>
            <pc:sldMk cId="4200000065" sldId="268"/>
            <ac:spMk id="3" creationId="{DC0BC1F9-EF28-262B-B3CB-C8BB8847287D}"/>
          </ac:spMkLst>
        </pc:spChg>
        <pc:picChg chg="add mod ord">
          <ac:chgData name="Sándor Karafa" userId="bebe30ae9b004e6d" providerId="LiveId" clId="{DB2F1237-1910-41D9-98F5-A441299544DA}" dt="2022-10-09T10:48:51.953" v="22" actId="22"/>
          <ac:picMkLst>
            <pc:docMk/>
            <pc:sldMk cId="4200000065" sldId="268"/>
            <ac:picMk id="5" creationId="{CF307184-E7F2-8589-0C38-1CBB2FEF0ED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9T15:59:30.70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387 165,'-8'1,"-1"1,1-1,0 2,0-1,0 1,-15 8,-22 6,-112 35,157-52,-1 0,0 0,0 1,0-1,0 0,0 0,1 1,-1-1,0 1,0-1,0 1,1-1,-1 1,0-1,1 1,-1-1,0 1,1 0,-1-1,1 1,-1 0,1 0,0 0,-1 0,18 6,40-7,113-22,-74 9,-90 12,-1 1,0-1,1 1,-1 1,1-1,-1 1,0 0,1 0,-1 1,0 0,0-1,0 2,0-1,0 1,-1-1,1 1,-1 0,0 1,1-1,-1 1,6 8,3 6,0 0,-2 1,0 0,10 26,14 23,-26-53,0 0,2 0,-1-1,2 0,17 16,-23-26,0 0,-1 0,1 0,1 0,-1-1,1 0,-1-1,1 1,0-1,0-1,0 1,0-1,0 0,0-1,0 0,9 0,0-3,1 0,-1-1,0-1,0 0,-1-1,0-1,0 0,18-12,34-15,-7 3,99-65,-157 95,0 0,-1 0,1 0,0-1,0 1,-1-1,1 1,0-1,-1 1,0-1,1 0,-1 0,0 0,0 0,2-3,-3 4,-1 1,1-1,0 0,0 1,0-1,0 0,-1 1,1-1,0 0,-1 1,1-1,0 1,-1-1,1 1,-1-1,1 1,-1-1,1 1,-1-1,0 1,1-1,-1 1,1 0,-1 0,0-1,1 1,-1 0,0 0,1-1,-2 1,-5-1,0 0,0 0,0 0,0 1,0 0,0 1,0-1,-10 3,-50 17,42-12,-1-1,-34 6,3-4,30-3,-1-2,-33 2,55-6,0 0,-1 0,1-1,0 1,0-2,0 1,0 0,0-1,0 0,0-1,0 1,1-1,-1 0,1-1,-6-3,10 6,0 0,0 0,0 0,0 0,0 0,1 0,-1 0,0 0,0 0,1 0,-1 0,0 0,1-1,-1 1,1 0,0 0,-1-1,1 1,0 0,0-1,0 1,0 0,0-1,0 1,0-2,1 1,0 0,1-1,-1 1,0 1,1-1,-1 0,1 0,-1 0,1 1,0-1,-1 1,1-1,3 0,6-5,1 1,1 0,21-6,-34 12,21-6,0 2,40-5,-2 1,177-21,-60 9,131-40,-305 59,-1 0,1 0,0 1,-1-1,1 1,0-1,0 1,-1 0,1 0,0 0,0 0,0 0,-1 0,1 0,0 0,0 1,0-1,-1 1,1-1,0 1,-1 0,1 0,-1-1,1 1,-1 0,1 1,-1-1,1 0,-1 0,0 0,0 1,0-1,0 1,0-1,0 1,1 2,-1 0,0 0,-1 1,1-1,-1 1,0-1,0 1,-1-1,1 0,-1 1,0-1,0 1,0-1,-1 0,-2 4,-59 171,53-162,0 1,-2-2,0 1,0-2,-2 0,0 0,-30 23,20-17,-40 46,39-31,1 1,2 0,2 2,-18 47,7-17,-165 332,190-387,-1 1,-1-1,0 0,-1 0,0-1,-1 0,-16 15,22-24,-1 0,1-1,-1 1,0-1,0 0,0 0,-1-1,1 0,-1 0,1 0,-1 0,0-1,1 0,-1 0,0-1,0 1,0-1,0 0,0-1,1 0,-1 0,0 0,-8-3,8 2,0-1,0 0,0 0,0-1,0 0,1 0,-1 0,1-1,0 1,1-1,-1 0,-6-10,-4-8,-22-48,2 5,-162-271,180 309,-1 1,-35-41,-12-19,51 69,-1 0,0 0,-19-15,19 19,1 0,1 0,0-2,-17-27,-122-218,117 209,23 36,1 0,1 0,1-1,0 0,-9-28,16 41,0-1,1 0,0 0,0 0,0 0,0-1,1 1,0 0,0 0,0 0,2-6,-1 9,0 0,0 0,0 0,1 0,-1 0,1 1,-1-1,1 0,0 1,-1-1,1 1,0 0,0 0,0-1,0 1,0 0,1 1,-1-1,0 0,0 1,1-1,-1 1,0-1,0 1,1 0,-1 0,4 1,99-3,-50 2,100-12,-6-6,1 7,177 10,-159 2,-114 2,70 12,-81-9,7 1,93 24,-2 11,-137-40,-1 0,0 0,0 0,0 1,0 0,0-1,-1 1,1 0,-1 0,0 0,0 1,0-1,0 0,0 1,-1 0,1-1,-1 1,0 0,0-1,-1 1,1 0,-1 0,0 0,0 6,0 13,-2 0,-7 42,7-52,-5 25,-1 0,-1 0,-3-1,-1-1,-1 0,-2-1,-2 0,-29 42,-44 54,76-103,-11 14,10-23,9-11,-1 1,0-1,0 0,-1 0,0-1,-17 11,1-3,-41 32,47-31,-1-1,-1-1,-30 14,44-24,0-1,-1-1,1 1,-1-1,0-1,0 0,0 0,1 0,-1-1,0 0,0 0,0-1,0 0,-13-4,15 3,1-1,0 1,0-1,0-1,0 1,1-1,-1 1,1-1,0-1,0 1,1 0,-1-1,1 0,0 0,0 0,0 0,-2-8,-4-4,-3-3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5752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2361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037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303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833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40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198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7470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070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142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895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B4A7B-EC90-433F-9544-E111BF5BCA34}" type="datetimeFigureOut">
              <a:rPr lang="hu-HU" smtClean="0"/>
              <a:t>2022. 10. 17.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40336-39E0-482B-B9B2-D33EEFE01B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968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Kép 4" descr="A képen kültéri, hó, éjjel látható&#10;&#10;Automatikusan generált leírás">
            <a:extLst>
              <a:ext uri="{FF2B5EF4-FFF2-40B4-BE49-F238E27FC236}">
                <a16:creationId xmlns:a16="http://schemas.microsoft.com/office/drawing/2014/main" id="{359BED2D-54A1-73E6-9F19-994DCB9A6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33210" b="1"/>
          <a:stretch/>
        </p:blipFill>
        <p:spPr>
          <a:xfrm>
            <a:off x="2642616" y="10"/>
            <a:ext cx="6501384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7004404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54B1E54E-9276-C36B-DE97-B390B8372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485" y="1122363"/>
            <a:ext cx="3017520" cy="3204134"/>
          </a:xfrm>
        </p:spPr>
        <p:txBody>
          <a:bodyPr anchor="b">
            <a:normAutofit/>
          </a:bodyPr>
          <a:lstStyle/>
          <a:p>
            <a:pPr algn="l"/>
            <a:r>
              <a:rPr lang="hu-HU" sz="4200"/>
              <a:t>A ballada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F78364C-7795-8AE9-049D-F4AAB5640C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485" y="4872922"/>
            <a:ext cx="3017519" cy="1208141"/>
          </a:xfrm>
        </p:spPr>
        <p:txBody>
          <a:bodyPr>
            <a:normAutofit/>
          </a:bodyPr>
          <a:lstStyle/>
          <a:p>
            <a:pPr algn="l"/>
            <a:r>
              <a:rPr lang="hu-HU" sz="1700"/>
              <a:t>„tragédia dalban elbeszélve”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1653" y="434802"/>
            <a:ext cx="146304" cy="5280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0771" y="4546920"/>
            <a:ext cx="298323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9956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2C399D-14FB-C69D-5845-4B13789E2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65010"/>
          </a:xfrm>
        </p:spPr>
        <p:txBody>
          <a:bodyPr>
            <a:normAutofit fontScale="90000"/>
          </a:bodyPr>
          <a:lstStyle/>
          <a:p>
            <a:r>
              <a:rPr lang="hu-HU" dirty="0"/>
              <a:t>Írjunk balladát! Egészítsd ki a hiányos mondatokat egy kerek történetté!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10A88CD-D348-353E-EBA9-41CC02781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30803"/>
            <a:ext cx="7886700" cy="4046159"/>
          </a:xfrm>
        </p:spPr>
        <p:txBody>
          <a:bodyPr/>
          <a:lstStyle/>
          <a:p>
            <a:r>
              <a:rPr lang="it-IT" dirty="0"/>
              <a:t>A csaplárné a betyárt szerette,</a:t>
            </a:r>
            <a:r>
              <a:rPr lang="hu-HU" dirty="0"/>
              <a:t> …</a:t>
            </a:r>
          </a:p>
          <a:p>
            <a:endParaRPr lang="hu-HU" dirty="0"/>
          </a:p>
          <a:p>
            <a:r>
              <a:rPr lang="hu-HU" dirty="0"/>
              <a:t>A csaplárné ezt megirigyelte, ... </a:t>
            </a:r>
          </a:p>
          <a:p>
            <a:endParaRPr lang="hu-HU" dirty="0"/>
          </a:p>
          <a:p>
            <a:r>
              <a:rPr lang="hu-HU" dirty="0"/>
              <a:t>A szegény lyány ment egy kis darabot, … </a:t>
            </a:r>
          </a:p>
          <a:p>
            <a:endParaRPr lang="hu-HU" dirty="0"/>
          </a:p>
          <a:p>
            <a:r>
              <a:rPr lang="hu-HU" dirty="0"/>
              <a:t>Betyár ezért hóhérkézre került, …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09492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9A82C2-EF78-C4C4-0153-817FADAEF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i="1" dirty="0"/>
              <a:t>Petőfi Sándor: </a:t>
            </a:r>
            <a:r>
              <a:rPr lang="it-IT" b="1" i="1" dirty="0"/>
              <a:t>A CSAPLÁRNÉ A BETYÁRT SZERETTE... </a:t>
            </a:r>
            <a:endParaRPr lang="hu-HU" b="1" i="1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683F6CF-B125-60C5-F513-F682A03E2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512" y="1795244"/>
            <a:ext cx="6736360" cy="5062755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hu-HU" sz="2000" i="1" dirty="0"/>
              <a:t>A csaplárné a betyárt szerette,</a:t>
            </a:r>
            <a:br>
              <a:rPr lang="hu-HU" sz="2000" i="1" dirty="0"/>
            </a:br>
            <a:r>
              <a:rPr lang="hu-HU" sz="2000" i="1" dirty="0"/>
              <a:t>De a betyár őtet nem szerette.</a:t>
            </a:r>
            <a:br>
              <a:rPr lang="hu-HU" sz="2000" i="1" dirty="0"/>
            </a:br>
            <a:r>
              <a:rPr lang="hu-HU" sz="2000" i="1" dirty="0"/>
              <a:t>Csaplárnénak </a:t>
            </a:r>
            <a:r>
              <a:rPr lang="hu-HU" sz="2000" i="1" dirty="0" err="1"/>
              <a:t>örökbevett</a:t>
            </a:r>
            <a:r>
              <a:rPr lang="hu-HU" sz="2000" i="1" dirty="0"/>
              <a:t> lyánya</a:t>
            </a:r>
            <a:br>
              <a:rPr lang="hu-HU" sz="2000" i="1" dirty="0"/>
            </a:br>
            <a:r>
              <a:rPr lang="hu-HU" sz="2000" i="1" dirty="0"/>
              <a:t>Volt a betyár egész boldogsága.</a:t>
            </a:r>
          </a:p>
          <a:p>
            <a:pPr marL="0" indent="0" algn="ctr">
              <a:buNone/>
            </a:pPr>
            <a:r>
              <a:rPr lang="hu-HU" sz="2000" i="1" dirty="0"/>
              <a:t>A csaplárné ezt megirigyelte,</a:t>
            </a:r>
            <a:br>
              <a:rPr lang="hu-HU" sz="2000" i="1" dirty="0"/>
            </a:br>
            <a:r>
              <a:rPr lang="hu-HU" sz="2000" i="1" dirty="0" err="1"/>
              <a:t>Irígységből</a:t>
            </a:r>
            <a:r>
              <a:rPr lang="hu-HU" sz="2000" i="1" dirty="0"/>
              <a:t> a leányt elverte,</a:t>
            </a:r>
            <a:br>
              <a:rPr lang="hu-HU" sz="2000" i="1" dirty="0"/>
            </a:br>
            <a:r>
              <a:rPr lang="hu-HU" sz="2000" i="1" dirty="0"/>
              <a:t>Elverte a háztól a világba;</a:t>
            </a:r>
            <a:br>
              <a:rPr lang="hu-HU" sz="2000" i="1" dirty="0"/>
            </a:br>
            <a:r>
              <a:rPr lang="hu-HU" sz="2000" i="1" dirty="0"/>
              <a:t>Pedig ott kinn tél, fagy volt javába’.</a:t>
            </a:r>
          </a:p>
          <a:p>
            <a:pPr marL="0" indent="0" algn="ctr">
              <a:buNone/>
            </a:pPr>
            <a:r>
              <a:rPr lang="hu-HU" sz="2000" i="1" dirty="0"/>
              <a:t>A szegény lyány ment egy kis darabot,</a:t>
            </a:r>
            <a:br>
              <a:rPr lang="hu-HU" sz="2000" i="1" dirty="0"/>
            </a:br>
            <a:r>
              <a:rPr lang="hu-HU" sz="2000" i="1" dirty="0"/>
              <a:t>Aztán </a:t>
            </a:r>
            <a:r>
              <a:rPr lang="hu-HU" sz="2000" i="1" dirty="0" err="1"/>
              <a:t>leűlt</a:t>
            </a:r>
            <a:r>
              <a:rPr lang="hu-HU" sz="2000" i="1" dirty="0"/>
              <a:t>, </a:t>
            </a:r>
            <a:r>
              <a:rPr lang="hu-HU" sz="2000" i="1" dirty="0" err="1"/>
              <a:t>űltében</a:t>
            </a:r>
            <a:r>
              <a:rPr lang="hu-HU" sz="2000" i="1" dirty="0"/>
              <a:t> megfagyott.</a:t>
            </a:r>
            <a:br>
              <a:rPr lang="hu-HU" sz="2000" i="1" dirty="0"/>
            </a:br>
            <a:r>
              <a:rPr lang="hu-HU" sz="2000" i="1" dirty="0"/>
              <a:t>Esett ez a betyárnak tudtára,</a:t>
            </a:r>
            <a:br>
              <a:rPr lang="hu-HU" sz="2000" i="1" dirty="0"/>
            </a:br>
            <a:r>
              <a:rPr lang="hu-HU" sz="2000" i="1" dirty="0"/>
              <a:t>S csaplárnénak lett kínos halála.</a:t>
            </a:r>
          </a:p>
          <a:p>
            <a:pPr marL="0" indent="0" algn="ctr">
              <a:buNone/>
            </a:pPr>
            <a:r>
              <a:rPr lang="hu-HU" sz="2000" i="1" dirty="0"/>
              <a:t>Betyár ezért hóhérkézre </a:t>
            </a:r>
            <a:r>
              <a:rPr lang="hu-HU" sz="2000" i="1" dirty="0" err="1"/>
              <a:t>kerűlt</a:t>
            </a:r>
            <a:r>
              <a:rPr lang="hu-HU" sz="2000" i="1" dirty="0"/>
              <a:t>,</a:t>
            </a:r>
            <a:br>
              <a:rPr lang="hu-HU" sz="2000" i="1" dirty="0"/>
            </a:br>
            <a:r>
              <a:rPr lang="hu-HU" sz="2000" i="1" dirty="0"/>
              <a:t>De nem bánta ő, még inkább örült;</a:t>
            </a:r>
            <a:br>
              <a:rPr lang="hu-HU" sz="2000" i="1" dirty="0"/>
            </a:br>
            <a:r>
              <a:rPr lang="hu-HU" sz="2000" i="1" dirty="0"/>
              <a:t>Mert mióta a lyányt elvesztette:</a:t>
            </a:r>
            <a:br>
              <a:rPr lang="hu-HU" sz="2000" i="1" dirty="0"/>
            </a:br>
            <a:r>
              <a:rPr lang="hu-HU" sz="2000" i="1" dirty="0"/>
              <a:t>Pipa dohányt sem ért az élete.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3360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9DCCE2-A10D-FEC1-45CF-AAE4C76E4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A ballada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08651CF-87EF-A94F-2FDC-B865936EF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85520"/>
            <a:ext cx="7886700" cy="5066950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a ballada kisepikai műfaj, de mindhárom műnem jellegzetességeit magán viseli</a:t>
            </a:r>
          </a:p>
          <a:p>
            <a:r>
              <a:rPr lang="hu-HU" dirty="0"/>
              <a:t>tragikus történet mond el, verses formájú, gyakoriak benne a párbeszédek</a:t>
            </a:r>
          </a:p>
          <a:p>
            <a:r>
              <a:rPr lang="hu-HU" dirty="0" err="1"/>
              <a:t>Greguss</a:t>
            </a:r>
            <a:r>
              <a:rPr lang="hu-HU" dirty="0"/>
              <a:t> Ágost meghatározása a balladáról:</a:t>
            </a:r>
          </a:p>
          <a:p>
            <a:pPr marL="0" indent="0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dirty="0"/>
              <a:t>„</a:t>
            </a:r>
            <a:r>
              <a:rPr lang="hu-HU" dirty="0">
                <a:solidFill>
                  <a:srgbClr val="FF0000"/>
                </a:solidFill>
              </a:rPr>
              <a:t>tragédia</a:t>
            </a:r>
            <a:r>
              <a:rPr lang="hu-HU" dirty="0"/>
              <a:t> </a:t>
            </a:r>
            <a:r>
              <a:rPr lang="hu-HU" dirty="0">
                <a:solidFill>
                  <a:srgbClr val="00B0F0"/>
                </a:solidFill>
              </a:rPr>
              <a:t>dalban</a:t>
            </a:r>
            <a:r>
              <a:rPr lang="hu-HU" dirty="0"/>
              <a:t> </a:t>
            </a:r>
            <a:r>
              <a:rPr lang="hu-HU" dirty="0">
                <a:solidFill>
                  <a:schemeClr val="accent6">
                    <a:lumMod val="50000"/>
                  </a:schemeClr>
                </a:solidFill>
              </a:rPr>
              <a:t>elbeszélve</a:t>
            </a:r>
            <a:r>
              <a:rPr lang="hu-HU" dirty="0"/>
              <a:t>”</a:t>
            </a:r>
          </a:p>
          <a:p>
            <a:pPr marL="0" indent="0" algn="ctr">
              <a:buNone/>
            </a:pPr>
            <a:r>
              <a:rPr lang="hu-HU" b="1" dirty="0">
                <a:solidFill>
                  <a:srgbClr val="FF0000"/>
                </a:solidFill>
              </a:rPr>
              <a:t>DRÁMA</a:t>
            </a:r>
            <a:r>
              <a:rPr lang="hu-HU" b="1" dirty="0"/>
              <a:t>    </a:t>
            </a:r>
            <a:r>
              <a:rPr lang="hu-HU" b="1" dirty="0">
                <a:solidFill>
                  <a:srgbClr val="00B0F0"/>
                </a:solidFill>
              </a:rPr>
              <a:t>LÍRA</a:t>
            </a:r>
            <a:r>
              <a:rPr lang="hu-HU" b="1" dirty="0"/>
              <a:t>         </a:t>
            </a:r>
            <a:r>
              <a:rPr lang="hu-HU" b="1" dirty="0">
                <a:solidFill>
                  <a:schemeClr val="accent6">
                    <a:lumMod val="50000"/>
                  </a:schemeClr>
                </a:solidFill>
              </a:rPr>
              <a:t>EPIKA</a:t>
            </a:r>
          </a:p>
          <a:p>
            <a:pPr marL="0" indent="0" algn="ctr">
              <a:buNone/>
            </a:pPr>
            <a:endParaRPr lang="hu-HU" dirty="0"/>
          </a:p>
          <a:p>
            <a:r>
              <a:rPr lang="hu-HU" dirty="0"/>
              <a:t>másik fontos jellemzője a sűrítettség, és az ebből fakadó balladai homály</a:t>
            </a:r>
          </a:p>
          <a:p>
            <a:r>
              <a:rPr lang="hu-HU" dirty="0"/>
              <a:t>megkülönböztetünk mű- és népballadákat</a:t>
            </a:r>
          </a:p>
        </p:txBody>
      </p:sp>
    </p:spTree>
    <p:extLst>
      <p:ext uri="{BB962C8B-B14F-4D97-AF65-F5344CB8AC3E}">
        <p14:creationId xmlns:p14="http://schemas.microsoft.com/office/powerpoint/2010/main" val="2230407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99BBF8-5C33-09F3-8CEE-8AF78441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Bródy János: </a:t>
            </a:r>
            <a:r>
              <a:rPr lang="hu-HU" dirty="0" err="1"/>
              <a:t>Bordódi</a:t>
            </a:r>
            <a:r>
              <a:rPr lang="hu-HU" dirty="0"/>
              <a:t> Kristóf</a:t>
            </a:r>
          </a:p>
        </p:txBody>
      </p:sp>
      <p:pic>
        <p:nvPicPr>
          <p:cNvPr id="5" name="Tartalom helye 4" descr="A képen égbolt, kültéri, napnyugta, természet látható&#10;&#10;Automatikusan generált leírás">
            <a:extLst>
              <a:ext uri="{FF2B5EF4-FFF2-40B4-BE49-F238E27FC236}">
                <a16:creationId xmlns:a16="http://schemas.microsoft.com/office/drawing/2014/main" id="{2DB92460-6AAE-CFED-9C16-FEBA427E1A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879243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2A76EAB-B3B6-E3D4-9B01-5711F4E4B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30Y – Pécsi tánctanár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CF307184-E7F2-8589-0C38-1CBB2FEF0E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420000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9E7FFCD-5378-FFA1-08A9-A8A13440B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Tartalom helye 4" descr="A képen emlősök, medve látható&#10;&#10;Automatikusan generált leírás">
            <a:extLst>
              <a:ext uri="{FF2B5EF4-FFF2-40B4-BE49-F238E27FC236}">
                <a16:creationId xmlns:a16="http://schemas.microsoft.com/office/drawing/2014/main" id="{D87287DD-1A20-4D8B-455E-6BCA4676A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49016"/>
            <a:ext cx="7581960" cy="6187458"/>
          </a:xfrm>
        </p:spPr>
      </p:pic>
    </p:spTree>
    <p:extLst>
      <p:ext uri="{BB962C8B-B14F-4D97-AF65-F5344CB8AC3E}">
        <p14:creationId xmlns:p14="http://schemas.microsoft.com/office/powerpoint/2010/main" val="890461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FE96C33-167B-D2B0-EAAA-AA18702D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műnemek jellemzői</a:t>
            </a:r>
          </a:p>
        </p:txBody>
      </p:sp>
      <p:graphicFrame>
        <p:nvGraphicFramePr>
          <p:cNvPr id="4" name="Táblázat 4">
            <a:extLst>
              <a:ext uri="{FF2B5EF4-FFF2-40B4-BE49-F238E27FC236}">
                <a16:creationId xmlns:a16="http://schemas.microsoft.com/office/drawing/2014/main" id="{0918A15D-B0DD-3D9B-C4C1-3F8A3DC006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739144"/>
              </p:ext>
            </p:extLst>
          </p:nvPr>
        </p:nvGraphicFramePr>
        <p:xfrm>
          <a:off x="628650" y="1825624"/>
          <a:ext cx="7886700" cy="439662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01779">
                  <a:extLst>
                    <a:ext uri="{9D8B030D-6E8A-4147-A177-3AD203B41FA5}">
                      <a16:colId xmlns:a16="http://schemas.microsoft.com/office/drawing/2014/main" val="1922164243"/>
                    </a:ext>
                  </a:extLst>
                </a:gridCol>
                <a:gridCol w="2556021">
                  <a:extLst>
                    <a:ext uri="{9D8B030D-6E8A-4147-A177-3AD203B41FA5}">
                      <a16:colId xmlns:a16="http://schemas.microsoft.com/office/drawing/2014/main" val="74139749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2548690"/>
                    </a:ext>
                  </a:extLst>
                </a:gridCol>
              </a:tblGrid>
              <a:tr h="422626">
                <a:tc>
                  <a:txBody>
                    <a:bodyPr/>
                    <a:lstStyle/>
                    <a:p>
                      <a:pPr algn="ctr"/>
                      <a:r>
                        <a:rPr lang="hu-HU" sz="3200" dirty="0"/>
                        <a:t>EPIKA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/>
                        <a:t>LÍRA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/>
                        <a:t>DRÁMA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224744"/>
                  </a:ext>
                </a:extLst>
              </a:tr>
              <a:tr h="781808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egy történetet mond 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érzelmeket fejez 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színpadra szánt alkotás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60499"/>
                  </a:ext>
                </a:extLst>
              </a:tr>
              <a:tr h="781808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E/3. személyű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E/1. személyű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párbeszédes formájú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85086"/>
                  </a:ext>
                </a:extLst>
              </a:tr>
              <a:tr h="1927746">
                <a:tc>
                  <a:txBody>
                    <a:bodyPr/>
                    <a:lstStyle/>
                    <a:p>
                      <a:pPr algn="ctr"/>
                      <a:r>
                        <a:rPr lang="hu-HU" sz="2800"/>
                        <a:t>leggyakrabban </a:t>
                      </a:r>
                      <a:r>
                        <a:rPr lang="hu-HU" sz="2800" dirty="0"/>
                        <a:t>prózai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leggyakrabban verses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konfliktus a szereplők közt, gyakran tragikus véggel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6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252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D5C7496-CA43-FDF7-1897-3393927F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Melyik műfaj betűit kevertem össze?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D919C5E-B219-A7CC-C9C6-F86A2A90E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800" dirty="0"/>
              <a:t>LAD:</a:t>
            </a:r>
          </a:p>
          <a:p>
            <a:r>
              <a:rPr lang="hu-HU" sz="2800" dirty="0"/>
              <a:t>ADÓ:</a:t>
            </a:r>
          </a:p>
          <a:p>
            <a:r>
              <a:rPr lang="hu-HU" sz="2800" dirty="0"/>
              <a:t>AEGILÉ:</a:t>
            </a:r>
          </a:p>
          <a:p>
            <a:r>
              <a:rPr lang="hu-HU" dirty="0"/>
              <a:t>ÍTMOZS:</a:t>
            </a:r>
            <a:endParaRPr lang="hu-HU" sz="2800" dirty="0"/>
          </a:p>
          <a:p>
            <a:r>
              <a:rPr lang="hu-HU" sz="2800" dirty="0"/>
              <a:t>ENLLOAV:</a:t>
            </a:r>
          </a:p>
          <a:p>
            <a:r>
              <a:rPr lang="hu-HU" sz="2800" dirty="0"/>
              <a:t>IADÉTARG:</a:t>
            </a:r>
          </a:p>
          <a:p>
            <a:r>
              <a:rPr lang="hu-HU" sz="2800" dirty="0"/>
              <a:t>AÓPIRSADZ:</a:t>
            </a:r>
          </a:p>
          <a:p>
            <a:r>
              <a:rPr lang="hu-HU" dirty="0"/>
              <a:t>SINESRAPAI:</a:t>
            </a:r>
            <a:endParaRPr lang="hu-HU" sz="2800" dirty="0"/>
          </a:p>
          <a:p>
            <a:endParaRPr lang="hu-HU" sz="28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4011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52CA9B-0E8F-F439-56B5-CB24E6C5C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Milyen műfaj lehet ez?</a:t>
            </a: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7D6AEC16-6C5A-B08B-3405-865468F7B481}"/>
              </a:ext>
            </a:extLst>
          </p:cNvPr>
          <p:cNvSpPr/>
          <p:nvPr/>
        </p:nvSpPr>
        <p:spPr>
          <a:xfrm>
            <a:off x="798352" y="2085684"/>
            <a:ext cx="4186106" cy="29948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>
                <a:solidFill>
                  <a:srgbClr val="FF0000"/>
                </a:solidFill>
              </a:rPr>
              <a:t>EPIKA</a:t>
            </a: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E5758088-68A6-5BEB-FD2B-0B04880A56E9}"/>
              </a:ext>
            </a:extLst>
          </p:cNvPr>
          <p:cNvSpPr/>
          <p:nvPr/>
        </p:nvSpPr>
        <p:spPr>
          <a:xfrm>
            <a:off x="4072858" y="1950747"/>
            <a:ext cx="4186106" cy="29948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>
                <a:solidFill>
                  <a:srgbClr val="FF0000"/>
                </a:solidFill>
              </a:rPr>
              <a:t>LÍRA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A41A7EE2-EFB7-37CA-1AEA-049B8F51FA66}"/>
              </a:ext>
            </a:extLst>
          </p:cNvPr>
          <p:cNvSpPr/>
          <p:nvPr/>
        </p:nvSpPr>
        <p:spPr>
          <a:xfrm>
            <a:off x="2417428" y="3724202"/>
            <a:ext cx="4186106" cy="29948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>
                <a:solidFill>
                  <a:srgbClr val="FF0000"/>
                </a:solidFill>
              </a:rPr>
              <a:t>DRÁMA</a:t>
            </a:r>
            <a:r>
              <a:rPr lang="hu-HU" sz="3600" dirty="0"/>
              <a:t>A</a:t>
            </a:r>
          </a:p>
        </p:txBody>
      </p: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E9404B92-D39E-CAC7-0273-9DD8917BDE79}"/>
              </a:ext>
            </a:extLst>
          </p:cNvPr>
          <p:cNvCxnSpPr/>
          <p:nvPr/>
        </p:nvCxnSpPr>
        <p:spPr>
          <a:xfrm>
            <a:off x="3707934" y="1518408"/>
            <a:ext cx="802547" cy="2365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6" name="Szabadkéz 15">
                <a:extLst>
                  <a:ext uri="{FF2B5EF4-FFF2-40B4-BE49-F238E27FC236}">
                    <a16:creationId xmlns:a16="http://schemas.microsoft.com/office/drawing/2014/main" id="{54E98E05-FA78-D1B0-E387-DB317479614B}"/>
                  </a:ext>
                </a:extLst>
              </p14:cNvPr>
              <p14:cNvContentPartPr/>
              <p14:nvPr/>
            </p14:nvContentPartPr>
            <p14:xfrm>
              <a:off x="4205841" y="3790886"/>
              <a:ext cx="651960" cy="556200"/>
            </p14:xfrm>
          </p:contentPart>
        </mc:Choice>
        <mc:Fallback xmlns="">
          <p:pic>
            <p:nvPicPr>
              <p:cNvPr id="16" name="Szabadkéz 15">
                <a:extLst>
                  <a:ext uri="{FF2B5EF4-FFF2-40B4-BE49-F238E27FC236}">
                    <a16:creationId xmlns:a16="http://schemas.microsoft.com/office/drawing/2014/main" id="{54E98E05-FA78-D1B0-E387-DB317479614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51841" y="3682886"/>
                <a:ext cx="759600" cy="77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0038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C6E4F3-569B-36CC-E533-5EC06C11C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Rózsa Sándor Bársony lovát nyergeli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8B91301-6FB0-F8AB-2DDE-A408B841C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393" y="1825624"/>
            <a:ext cx="8657437" cy="5032375"/>
          </a:xfrm>
        </p:spPr>
        <p:txBody>
          <a:bodyPr numCol="2">
            <a:normAutofit fontScale="62500" lnSpcReduction="20000"/>
          </a:bodyPr>
          <a:lstStyle/>
          <a:p>
            <a:pPr marL="0" indent="0">
              <a:buNone/>
            </a:pPr>
            <a:r>
              <a:rPr lang="hu-HU" sz="2900" i="1" dirty="0"/>
              <a:t>Rózsa Sándor Bársony lovát nyergeli,</a:t>
            </a:r>
          </a:p>
          <a:p>
            <a:pPr marL="0" indent="0">
              <a:buNone/>
            </a:pPr>
            <a:r>
              <a:rPr lang="hu-HU" sz="2900" i="1" dirty="0"/>
              <a:t>Harminchárom lovas zsandár keresi;</a:t>
            </a:r>
          </a:p>
          <a:p>
            <a:pPr marL="0" indent="0">
              <a:buNone/>
            </a:pPr>
            <a:r>
              <a:rPr lang="hu-HU" sz="2900" i="1" dirty="0"/>
              <a:t>Rózsa Sándor se veszi ezt tréfára,</a:t>
            </a:r>
          </a:p>
          <a:p>
            <a:pPr marL="0" indent="0">
              <a:buNone/>
            </a:pPr>
            <a:r>
              <a:rPr lang="hu-HU" sz="2900" i="1" dirty="0"/>
              <a:t>Felugrik a Bársony nevű lovára.</a:t>
            </a:r>
          </a:p>
          <a:p>
            <a:pPr marL="0" indent="0">
              <a:buNone/>
            </a:pPr>
            <a:endParaRPr lang="hu-HU" sz="2900" i="1" dirty="0"/>
          </a:p>
          <a:p>
            <a:pPr marL="0" indent="0">
              <a:buNone/>
            </a:pPr>
            <a:r>
              <a:rPr lang="hu-HU" sz="2900" i="1" dirty="0"/>
              <a:t>– Korcsmárosné, adjon isten jó napot!</a:t>
            </a:r>
          </a:p>
          <a:p>
            <a:pPr marL="0" indent="0">
              <a:buNone/>
            </a:pPr>
            <a:r>
              <a:rPr lang="hu-HU" sz="2900" i="1" dirty="0"/>
              <a:t>Nem jártak itt magyar lovas zsandárok?</a:t>
            </a:r>
          </a:p>
          <a:p>
            <a:pPr marL="0" indent="0">
              <a:buNone/>
            </a:pPr>
            <a:r>
              <a:rPr lang="hu-HU" sz="2900" i="1" dirty="0"/>
              <a:t>– Nem jártak itt magyar lovas zsandárok,</a:t>
            </a:r>
          </a:p>
          <a:p>
            <a:pPr marL="0" indent="0">
              <a:buNone/>
            </a:pPr>
            <a:r>
              <a:rPr lang="hu-HU" sz="2900" i="1" dirty="0"/>
              <a:t>Most mentek el a szegedi betyárok.</a:t>
            </a:r>
          </a:p>
          <a:p>
            <a:pPr marL="0" indent="0">
              <a:buNone/>
            </a:pPr>
            <a:endParaRPr lang="hu-HU" sz="2900" i="1" dirty="0"/>
          </a:p>
          <a:p>
            <a:pPr marL="0" indent="0">
              <a:buNone/>
            </a:pPr>
            <a:r>
              <a:rPr lang="hu-HU" sz="2900" i="1" dirty="0"/>
              <a:t>– Korcsmárosné, töltsön bort a kupába,</a:t>
            </a:r>
          </a:p>
          <a:p>
            <a:pPr marL="0" indent="0">
              <a:buNone/>
            </a:pPr>
            <a:r>
              <a:rPr lang="hu-HU" sz="2900" i="1" dirty="0"/>
              <a:t>Szolgálóját küldje ki </a:t>
            </a:r>
            <a:r>
              <a:rPr lang="hu-HU" sz="2900" i="1" dirty="0" err="1"/>
              <a:t>istrázsára</a:t>
            </a:r>
            <a:r>
              <a:rPr lang="hu-HU" sz="2900" i="1" dirty="0"/>
              <a:t>!</a:t>
            </a:r>
          </a:p>
          <a:p>
            <a:pPr marL="0" indent="0">
              <a:buNone/>
            </a:pPr>
            <a:r>
              <a:rPr lang="hu-HU" sz="2900" i="1" dirty="0"/>
              <a:t>Szolgálója fut be egyszer nagy </a:t>
            </a:r>
            <a:r>
              <a:rPr lang="hu-HU" sz="2900" i="1" dirty="0" err="1"/>
              <a:t>jedve</a:t>
            </a:r>
            <a:r>
              <a:rPr lang="hu-HU" sz="2900" i="1" dirty="0"/>
              <a:t>:</a:t>
            </a:r>
          </a:p>
          <a:p>
            <a:pPr marL="0" indent="0">
              <a:buNone/>
            </a:pPr>
            <a:r>
              <a:rPr lang="hu-HU" sz="2900" i="1" dirty="0"/>
              <a:t>– Kilenc zsandár jő fel ezen sietve! –</a:t>
            </a:r>
          </a:p>
          <a:p>
            <a:pPr marL="0" indent="0">
              <a:buNone/>
            </a:pPr>
            <a:endParaRPr lang="hu-HU" sz="2900" i="1" dirty="0"/>
          </a:p>
          <a:p>
            <a:pPr marL="0" indent="0">
              <a:buNone/>
            </a:pPr>
            <a:r>
              <a:rPr lang="hu-HU" sz="2900" i="1" dirty="0"/>
              <a:t>Rózsa Sándor se vette ezt tréfára,</a:t>
            </a:r>
          </a:p>
          <a:p>
            <a:pPr marL="0" indent="0">
              <a:buNone/>
            </a:pPr>
            <a:r>
              <a:rPr lang="hu-HU" sz="2900" i="1" dirty="0"/>
              <a:t>Kiugrik a </a:t>
            </a:r>
            <a:r>
              <a:rPr lang="hu-HU" sz="2900" i="1" dirty="0" err="1"/>
              <a:t>kamarici</a:t>
            </a:r>
            <a:r>
              <a:rPr lang="hu-HU" sz="2900" i="1" dirty="0"/>
              <a:t> pusztába;</a:t>
            </a:r>
          </a:p>
          <a:p>
            <a:pPr marL="0" indent="0">
              <a:buNone/>
            </a:pPr>
            <a:r>
              <a:rPr lang="hu-HU" sz="2900" i="1" dirty="0"/>
              <a:t>Lova lába megbotlik egy gödörbe,</a:t>
            </a:r>
          </a:p>
          <a:p>
            <a:pPr marL="0" indent="0">
              <a:buNone/>
            </a:pPr>
            <a:r>
              <a:rPr lang="hu-HU" sz="2900" i="1" dirty="0"/>
              <a:t>Ott fogták el Rózsa Sándort fektébe.</a:t>
            </a:r>
          </a:p>
          <a:p>
            <a:pPr marL="0" indent="0">
              <a:buNone/>
            </a:pPr>
            <a:endParaRPr lang="hu-HU" sz="2900" i="1" dirty="0"/>
          </a:p>
          <a:p>
            <a:pPr marL="0" indent="0">
              <a:buNone/>
            </a:pPr>
            <a:r>
              <a:rPr lang="hu-HU" sz="2900" i="1" dirty="0"/>
              <a:t>– Azon kérem zsandárkáplár </a:t>
            </a:r>
            <a:r>
              <a:rPr lang="hu-HU" sz="2900" i="1" dirty="0" err="1"/>
              <a:t>uramot</a:t>
            </a:r>
            <a:r>
              <a:rPr lang="hu-HU" sz="2900" i="1" dirty="0"/>
              <a:t>:</a:t>
            </a:r>
          </a:p>
          <a:p>
            <a:pPr marL="0" indent="0">
              <a:buNone/>
            </a:pPr>
            <a:r>
              <a:rPr lang="hu-HU" sz="2900" i="1" dirty="0"/>
              <a:t>Szabadítsa bár a jobbik </a:t>
            </a:r>
            <a:r>
              <a:rPr lang="hu-HU" sz="2900" i="1" dirty="0" err="1"/>
              <a:t>karomot</a:t>
            </a:r>
            <a:r>
              <a:rPr lang="hu-HU" sz="2900" i="1" dirty="0"/>
              <a:t>! –</a:t>
            </a:r>
          </a:p>
          <a:p>
            <a:pPr marL="0" indent="0">
              <a:buNone/>
            </a:pPr>
            <a:r>
              <a:rPr lang="hu-HU" sz="2900" i="1" dirty="0"/>
              <a:t>De a káplár nem hallgatott szavára,</a:t>
            </a:r>
          </a:p>
          <a:p>
            <a:pPr marL="0" indent="0">
              <a:buNone/>
            </a:pPr>
            <a:r>
              <a:rPr lang="hu-HU" sz="2900" i="1" dirty="0"/>
              <a:t>Mind a kilenc </a:t>
            </a:r>
            <a:r>
              <a:rPr lang="hu-HU" sz="2900" i="1" dirty="0" err="1"/>
              <a:t>belélőtt</a:t>
            </a:r>
            <a:r>
              <a:rPr lang="hu-HU" sz="2900" i="1" dirty="0"/>
              <a:t> a karjába.</a:t>
            </a:r>
          </a:p>
          <a:p>
            <a:pPr marL="0" indent="0">
              <a:buNone/>
            </a:pPr>
            <a:endParaRPr lang="hu-HU" sz="2900" i="1" dirty="0"/>
          </a:p>
          <a:p>
            <a:pPr marL="0" indent="0">
              <a:buNone/>
            </a:pPr>
            <a:r>
              <a:rPr lang="hu-HU" sz="2900" i="1" dirty="0"/>
              <a:t>Rózsa Sándort viszik, viszik felfelé,</a:t>
            </a:r>
          </a:p>
          <a:p>
            <a:pPr marL="0" indent="0">
              <a:buNone/>
            </a:pPr>
            <a:r>
              <a:rPr lang="hu-HU" sz="2900" i="1" dirty="0" err="1"/>
              <a:t>Kamarica</a:t>
            </a:r>
            <a:r>
              <a:rPr lang="hu-HU" sz="2900" i="1" dirty="0"/>
              <a:t> gyászos kapuja felé.</a:t>
            </a:r>
          </a:p>
          <a:p>
            <a:pPr marL="0" indent="0">
              <a:buNone/>
            </a:pPr>
            <a:r>
              <a:rPr lang="hu-HU" sz="2900" i="1" dirty="0"/>
              <a:t>Város, város, sárga város, de sárga!</a:t>
            </a:r>
          </a:p>
          <a:p>
            <a:pPr marL="0" indent="0">
              <a:buNone/>
            </a:pPr>
            <a:r>
              <a:rPr lang="hu-HU" sz="2900" i="1" dirty="0"/>
              <a:t>Abba vagyon Rózsa Sándor bezárva.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7663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9538-B644-CE99-6221-192CB2968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Ernest Hemingway (1889-1961)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4D9C964-9E34-E7A9-0951-15A0CAEBD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056" y="1930399"/>
            <a:ext cx="3834293" cy="4457700"/>
          </a:xfrm>
        </p:spPr>
        <p:txBody>
          <a:bodyPr/>
          <a:lstStyle/>
          <a:p>
            <a:pPr marL="0" indent="0">
              <a:buNone/>
            </a:pPr>
            <a:endParaRPr lang="hu-HU" b="1" i="1" dirty="0"/>
          </a:p>
          <a:p>
            <a:pPr marL="0" indent="0">
              <a:buNone/>
            </a:pPr>
            <a:endParaRPr lang="hu-HU" b="1" i="1" dirty="0"/>
          </a:p>
          <a:p>
            <a:pPr marL="0" indent="0">
              <a:buNone/>
            </a:pPr>
            <a:r>
              <a:rPr lang="hu-HU" sz="4800" b="1" i="1" dirty="0"/>
              <a:t>„For </a:t>
            </a:r>
            <a:r>
              <a:rPr lang="hu-HU" sz="4800" b="1" i="1" dirty="0" err="1"/>
              <a:t>sale</a:t>
            </a:r>
            <a:r>
              <a:rPr lang="hu-HU" sz="4800" b="1" i="1" dirty="0"/>
              <a:t>: </a:t>
            </a:r>
          </a:p>
          <a:p>
            <a:pPr marL="0" indent="0">
              <a:buNone/>
            </a:pPr>
            <a:r>
              <a:rPr lang="hu-HU" sz="4800" b="1" i="1" dirty="0"/>
              <a:t>Baby </a:t>
            </a:r>
            <a:r>
              <a:rPr lang="hu-HU" sz="4800" b="1" i="1" dirty="0" err="1"/>
              <a:t>shoes</a:t>
            </a:r>
            <a:r>
              <a:rPr lang="hu-HU" sz="4800" b="1" i="1" dirty="0"/>
              <a:t>.</a:t>
            </a:r>
          </a:p>
          <a:p>
            <a:pPr marL="0" indent="0">
              <a:buNone/>
            </a:pPr>
            <a:r>
              <a:rPr lang="hu-HU" sz="4800" b="1" i="1" dirty="0" err="1"/>
              <a:t>Never</a:t>
            </a:r>
            <a:r>
              <a:rPr lang="hu-HU" sz="4800" b="1" i="1" dirty="0"/>
              <a:t> </a:t>
            </a:r>
            <a:r>
              <a:rPr lang="hu-HU" sz="4800" b="1" i="1" dirty="0" err="1"/>
              <a:t>worn</a:t>
            </a:r>
            <a:r>
              <a:rPr lang="hu-HU" sz="4800" b="1" i="1" dirty="0"/>
              <a:t>.”</a:t>
            </a:r>
          </a:p>
          <a:p>
            <a:pPr marL="0" indent="0">
              <a:buNone/>
            </a:pPr>
            <a:endParaRPr lang="hu-HU" b="1" i="1" dirty="0"/>
          </a:p>
          <a:p>
            <a:pPr marL="0" indent="0">
              <a:buNone/>
            </a:pPr>
            <a:endParaRPr lang="hu-HU" b="1" i="1" dirty="0"/>
          </a:p>
          <a:p>
            <a:pPr marL="0" indent="0">
              <a:buNone/>
            </a:pPr>
            <a:endParaRPr lang="hu-HU" b="1" i="1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120E3E6-5CD8-8299-18E0-D25B49848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64" y="1930399"/>
            <a:ext cx="36576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1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FE69CB-C480-D8E7-0EE5-8C2EBD0D8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Bővítsd a hat szót hat mondattá!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598B2D-39F9-F059-BAF4-676E0DA84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4400" dirty="0"/>
              <a:t>…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7294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D820F1D-99D7-D0C1-77C2-4A0AA67B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Hat szavas balladák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BE8F661-1D55-BB6E-F3CA-70836199C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667249"/>
          </a:xfrm>
        </p:spPr>
        <p:txBody>
          <a:bodyPr>
            <a:normAutofit/>
          </a:bodyPr>
          <a:lstStyle/>
          <a:p>
            <a:pPr algn="just"/>
            <a:r>
              <a:rPr lang="hu-HU" sz="3200" dirty="0"/>
              <a:t>Megpillantottam életem szerelmét. Ő viszont nem.</a:t>
            </a:r>
          </a:p>
          <a:p>
            <a:pPr algn="just"/>
            <a:r>
              <a:rPr lang="hu-HU" sz="3200" dirty="0"/>
              <a:t>Viszontlátásra, központ. Köszönjük Nektek, hogy megpróbáltátok…</a:t>
            </a:r>
          </a:p>
          <a:p>
            <a:pPr algn="just"/>
            <a:r>
              <a:rPr lang="hu-HU" sz="3200" dirty="0"/>
              <a:t>Idegenek. Barátok. Legjobb barátok. Szerelmesek. Idegenek.</a:t>
            </a:r>
          </a:p>
          <a:p>
            <a:pPr algn="just"/>
            <a:r>
              <a:rPr lang="hu-HU" sz="3200" dirty="0"/>
              <a:t>Ugrottam. Aztán ugrás közben meggondoltam magam…</a:t>
            </a:r>
          </a:p>
          <a:p>
            <a:pPr algn="just"/>
            <a:r>
              <a:rPr lang="hu-HU" sz="3200" dirty="0"/>
              <a:t>Sosem lesz belőled igazi művész, Adolf.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6493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546</Words>
  <Application>Microsoft Office PowerPoint</Application>
  <PresentationFormat>Diavetítés a képernyőre (4:3 oldalarány)</PresentationFormat>
  <Paragraphs>104</Paragraphs>
  <Slides>14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Office-téma</vt:lpstr>
      <vt:lpstr>A ballada</vt:lpstr>
      <vt:lpstr>PowerPoint-bemutató</vt:lpstr>
      <vt:lpstr>A műnemek jellemzői</vt:lpstr>
      <vt:lpstr>Melyik műfaj betűit kevertem össze?</vt:lpstr>
      <vt:lpstr>Milyen műfaj lehet ez?</vt:lpstr>
      <vt:lpstr>Rózsa Sándor Bársony lovát nyergeli</vt:lpstr>
      <vt:lpstr>Ernest Hemingway (1889-1961)</vt:lpstr>
      <vt:lpstr>Bővítsd a hat szót hat mondattá!</vt:lpstr>
      <vt:lpstr>Hat szavas balladák</vt:lpstr>
      <vt:lpstr>Írjunk balladát! Egészítsd ki a hiányos mondatokat egy kerek történetté!</vt:lpstr>
      <vt:lpstr>Petőfi Sándor: A CSAPLÁRNÉ A BETYÁRT SZERETTE... </vt:lpstr>
      <vt:lpstr>A ballada</vt:lpstr>
      <vt:lpstr>Bródy János: Bordódi Kristóf</vt:lpstr>
      <vt:lpstr>30Y – Pécsi tánctanár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ballada</dc:title>
  <dc:creator>Sándor Karafa</dc:creator>
  <cp:lastModifiedBy>Sándor</cp:lastModifiedBy>
  <cp:revision>1</cp:revision>
  <dcterms:created xsi:type="dcterms:W3CDTF">2022-09-29T15:17:31Z</dcterms:created>
  <dcterms:modified xsi:type="dcterms:W3CDTF">2022-10-17T09:11:51Z</dcterms:modified>
</cp:coreProperties>
</file>