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3F072D-B200-41B6-8D4F-7753ACB07D0C}" v="2" dt="2024-10-03T14:47:27.4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59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ándor Karafa" userId="bebe30ae9b004e6d" providerId="LiveId" clId="{58FD0195-DC73-4C11-BC23-693FE770FEDF}"/>
    <pc:docChg chg="custSel addSld modSld">
      <pc:chgData name="Sándor Karafa" userId="bebe30ae9b004e6d" providerId="LiveId" clId="{58FD0195-DC73-4C11-BC23-693FE770FEDF}" dt="2024-08-09T18:15:25.571" v="34" actId="20577"/>
      <pc:docMkLst>
        <pc:docMk/>
      </pc:docMkLst>
      <pc:sldChg chg="modSp mod">
        <pc:chgData name="Sándor Karafa" userId="bebe30ae9b004e6d" providerId="LiveId" clId="{58FD0195-DC73-4C11-BC23-693FE770FEDF}" dt="2024-08-09T18:15:25.571" v="34" actId="20577"/>
        <pc:sldMkLst>
          <pc:docMk/>
          <pc:sldMk cId="2941948213" sldId="258"/>
        </pc:sldMkLst>
        <pc:spChg chg="mod">
          <ac:chgData name="Sándor Karafa" userId="bebe30ae9b004e6d" providerId="LiveId" clId="{58FD0195-DC73-4C11-BC23-693FE770FEDF}" dt="2024-08-09T18:15:25.571" v="34" actId="20577"/>
          <ac:spMkLst>
            <pc:docMk/>
            <pc:sldMk cId="2941948213" sldId="258"/>
            <ac:spMk id="2" creationId="{18EDD983-512F-921E-6D79-2AF2B00FE10E}"/>
          </ac:spMkLst>
        </pc:spChg>
        <pc:spChg chg="mod">
          <ac:chgData name="Sándor Karafa" userId="bebe30ae9b004e6d" providerId="LiveId" clId="{58FD0195-DC73-4C11-BC23-693FE770FEDF}" dt="2024-08-08T15:29:37.961" v="1" actId="123"/>
          <ac:spMkLst>
            <pc:docMk/>
            <pc:sldMk cId="2941948213" sldId="258"/>
            <ac:spMk id="3" creationId="{A8BBABC1-BE7E-AAE9-3E0E-E250C1C0D592}"/>
          </ac:spMkLst>
        </pc:spChg>
      </pc:sldChg>
      <pc:sldChg chg="addSp delSp modSp mod">
        <pc:chgData name="Sándor Karafa" userId="bebe30ae9b004e6d" providerId="LiveId" clId="{58FD0195-DC73-4C11-BC23-693FE770FEDF}" dt="2024-08-08T15:29:27.073" v="0" actId="26606"/>
        <pc:sldMkLst>
          <pc:docMk/>
          <pc:sldMk cId="564014704" sldId="261"/>
        </pc:sldMkLst>
        <pc:spChg chg="mod">
          <ac:chgData name="Sándor Karafa" userId="bebe30ae9b004e6d" providerId="LiveId" clId="{58FD0195-DC73-4C11-BC23-693FE770FEDF}" dt="2024-08-08T15:29:27.073" v="0" actId="26606"/>
          <ac:spMkLst>
            <pc:docMk/>
            <pc:sldMk cId="564014704" sldId="261"/>
            <ac:spMk id="2" creationId="{2CD51F3B-DB07-B728-DC05-B282D53746CE}"/>
          </ac:spMkLst>
        </pc:spChg>
        <pc:spChg chg="mod">
          <ac:chgData name="Sándor Karafa" userId="bebe30ae9b004e6d" providerId="LiveId" clId="{58FD0195-DC73-4C11-BC23-693FE770FEDF}" dt="2024-08-08T15:29:27.073" v="0" actId="26606"/>
          <ac:spMkLst>
            <pc:docMk/>
            <pc:sldMk cId="564014704" sldId="261"/>
            <ac:spMk id="18" creationId="{AE9B12F9-FBB3-FFAB-3CEE-0D19FCE53926}"/>
          </ac:spMkLst>
        </pc:spChg>
        <pc:spChg chg="add">
          <ac:chgData name="Sándor Karafa" userId="bebe30ae9b004e6d" providerId="LiveId" clId="{58FD0195-DC73-4C11-BC23-693FE770FEDF}" dt="2024-08-08T15:29:27.073" v="0" actId="26606"/>
          <ac:spMkLst>
            <pc:docMk/>
            <pc:sldMk cId="564014704" sldId="261"/>
            <ac:spMk id="28" creationId="{362D44EE-C852-4460-B8B5-C4F2BC20510C}"/>
          </ac:spMkLst>
        </pc:spChg>
        <pc:spChg chg="add">
          <ac:chgData name="Sándor Karafa" userId="bebe30ae9b004e6d" providerId="LiveId" clId="{58FD0195-DC73-4C11-BC23-693FE770FEDF}" dt="2024-08-08T15:29:27.073" v="0" actId="26606"/>
          <ac:spMkLst>
            <pc:docMk/>
            <pc:sldMk cId="564014704" sldId="261"/>
            <ac:spMk id="30" creationId="{658970D8-8D1D-4B5C-894B-E871CC86543D}"/>
          </ac:spMkLst>
        </pc:spChg>
        <pc:spChg chg="add">
          <ac:chgData name="Sándor Karafa" userId="bebe30ae9b004e6d" providerId="LiveId" clId="{58FD0195-DC73-4C11-BC23-693FE770FEDF}" dt="2024-08-08T15:29:27.073" v="0" actId="26606"/>
          <ac:spMkLst>
            <pc:docMk/>
            <pc:sldMk cId="564014704" sldId="261"/>
            <ac:spMk id="32" creationId="{F227E5B6-9132-43CA-B503-37A18562ADF2}"/>
          </ac:spMkLst>
        </pc:spChg>
        <pc:spChg chg="add">
          <ac:chgData name="Sándor Karafa" userId="bebe30ae9b004e6d" providerId="LiveId" clId="{58FD0195-DC73-4C11-BC23-693FE770FEDF}" dt="2024-08-08T15:29:27.073" v="0" actId="26606"/>
          <ac:spMkLst>
            <pc:docMk/>
            <pc:sldMk cId="564014704" sldId="261"/>
            <ac:spMk id="34" creationId="{03C2051E-A88D-48E5-BACF-AAED17892722}"/>
          </ac:spMkLst>
        </pc:spChg>
        <pc:spChg chg="add">
          <ac:chgData name="Sándor Karafa" userId="bebe30ae9b004e6d" providerId="LiveId" clId="{58FD0195-DC73-4C11-BC23-693FE770FEDF}" dt="2024-08-08T15:29:27.073" v="0" actId="26606"/>
          <ac:spMkLst>
            <pc:docMk/>
            <pc:sldMk cId="564014704" sldId="261"/>
            <ac:spMk id="36" creationId="{7821A508-2985-4905-874A-527429BAABFA}"/>
          </ac:spMkLst>
        </pc:spChg>
        <pc:spChg chg="add">
          <ac:chgData name="Sándor Karafa" userId="bebe30ae9b004e6d" providerId="LiveId" clId="{58FD0195-DC73-4C11-BC23-693FE770FEDF}" dt="2024-08-08T15:29:27.073" v="0" actId="26606"/>
          <ac:spMkLst>
            <pc:docMk/>
            <pc:sldMk cId="564014704" sldId="261"/>
            <ac:spMk id="38" creationId="{D2929CB1-0E3C-4B2D-ADC5-0154FB33BA44}"/>
          </ac:spMkLst>
        </pc:spChg>
        <pc:spChg chg="add">
          <ac:chgData name="Sándor Karafa" userId="bebe30ae9b004e6d" providerId="LiveId" clId="{58FD0195-DC73-4C11-BC23-693FE770FEDF}" dt="2024-08-08T15:29:27.073" v="0" actId="26606"/>
          <ac:spMkLst>
            <pc:docMk/>
            <pc:sldMk cId="564014704" sldId="261"/>
            <ac:spMk id="40" creationId="{5F2F0C84-BE8C-4DC2-A6D3-30349A801D5C}"/>
          </ac:spMkLst>
        </pc:spChg>
        <pc:grpChg chg="del">
          <ac:chgData name="Sándor Karafa" userId="bebe30ae9b004e6d" providerId="LiveId" clId="{58FD0195-DC73-4C11-BC23-693FE770FEDF}" dt="2024-08-08T15:29:27.073" v="0" actId="26606"/>
          <ac:grpSpMkLst>
            <pc:docMk/>
            <pc:sldMk cId="564014704" sldId="261"/>
            <ac:grpSpMk id="21" creationId="{3AFCAD34-1AFC-BC1A-F6B2-C34C63912EAB}"/>
          </ac:grpSpMkLst>
        </pc:grpChg>
        <pc:picChg chg="mod">
          <ac:chgData name="Sándor Karafa" userId="bebe30ae9b004e6d" providerId="LiveId" clId="{58FD0195-DC73-4C11-BC23-693FE770FEDF}" dt="2024-08-08T15:29:27.073" v="0" actId="26606"/>
          <ac:picMkLst>
            <pc:docMk/>
            <pc:sldMk cId="564014704" sldId="261"/>
            <ac:picMk id="7" creationId="{FC4278E2-1DE2-B9A0-D683-60078A12CB1F}"/>
          </ac:picMkLst>
        </pc:picChg>
      </pc:sldChg>
      <pc:sldChg chg="addSp delSp modSp new mod">
        <pc:chgData name="Sándor Karafa" userId="bebe30ae9b004e6d" providerId="LiveId" clId="{58FD0195-DC73-4C11-BC23-693FE770FEDF}" dt="2024-08-09T18:11:18.339" v="30" actId="113"/>
        <pc:sldMkLst>
          <pc:docMk/>
          <pc:sldMk cId="714198444" sldId="262"/>
        </pc:sldMkLst>
        <pc:spChg chg="mod">
          <ac:chgData name="Sándor Karafa" userId="bebe30ae9b004e6d" providerId="LiveId" clId="{58FD0195-DC73-4C11-BC23-693FE770FEDF}" dt="2024-08-09T18:11:18.339" v="30" actId="113"/>
          <ac:spMkLst>
            <pc:docMk/>
            <pc:sldMk cId="714198444" sldId="262"/>
            <ac:spMk id="2" creationId="{1AE31AEB-31BE-1238-60F7-8213A83C1032}"/>
          </ac:spMkLst>
        </pc:spChg>
        <pc:spChg chg="del">
          <ac:chgData name="Sándor Karafa" userId="bebe30ae9b004e6d" providerId="LiveId" clId="{58FD0195-DC73-4C11-BC23-693FE770FEDF}" dt="2024-08-09T18:11:09.705" v="23"/>
          <ac:spMkLst>
            <pc:docMk/>
            <pc:sldMk cId="714198444" sldId="262"/>
            <ac:spMk id="3" creationId="{F4BFC7D7-8D9B-BC59-87E0-59482BA3763A}"/>
          </ac:spMkLst>
        </pc:spChg>
        <pc:picChg chg="add mod">
          <ac:chgData name="Sándor Karafa" userId="bebe30ae9b004e6d" providerId="LiveId" clId="{58FD0195-DC73-4C11-BC23-693FE770FEDF}" dt="2024-08-09T18:11:14.532" v="28" actId="1440"/>
          <ac:picMkLst>
            <pc:docMk/>
            <pc:sldMk cId="714198444" sldId="262"/>
            <ac:picMk id="5" creationId="{672F993C-E77A-A24F-1FE7-EEFADA197E7F}"/>
          </ac:picMkLst>
        </pc:picChg>
      </pc:sldChg>
    </pc:docChg>
  </pc:docChgLst>
  <pc:docChgLst>
    <pc:chgData name="Sándor Karafa" userId="bebe30ae9b004e6d" providerId="LiveId" clId="{C9A7FD35-6761-4FC6-B2C5-0D92481D02D4}"/>
    <pc:docChg chg="custSel addSld modSld modMainMaster">
      <pc:chgData name="Sándor Karafa" userId="bebe30ae9b004e6d" providerId="LiveId" clId="{C9A7FD35-6761-4FC6-B2C5-0D92481D02D4}" dt="2024-07-18T14:12:22.438" v="766" actId="1076"/>
      <pc:docMkLst>
        <pc:docMk/>
      </pc:docMkLst>
      <pc:sldChg chg="addSp modSp new mod setBg">
        <pc:chgData name="Sándor Karafa" userId="bebe30ae9b004e6d" providerId="LiveId" clId="{C9A7FD35-6761-4FC6-B2C5-0D92481D02D4}" dt="2024-07-18T10:10:39.396" v="44" actId="20577"/>
        <pc:sldMkLst>
          <pc:docMk/>
          <pc:sldMk cId="2844624898" sldId="256"/>
        </pc:sldMkLst>
        <pc:spChg chg="mod">
          <ac:chgData name="Sándor Karafa" userId="bebe30ae9b004e6d" providerId="LiveId" clId="{C9A7FD35-6761-4FC6-B2C5-0D92481D02D4}" dt="2024-07-18T10:10:33.189" v="22" actId="26606"/>
          <ac:spMkLst>
            <pc:docMk/>
            <pc:sldMk cId="2844624898" sldId="256"/>
            <ac:spMk id="2" creationId="{D83F7812-11C2-9F88-A729-A98DB7549E66}"/>
          </ac:spMkLst>
        </pc:spChg>
        <pc:spChg chg="mod">
          <ac:chgData name="Sándor Karafa" userId="bebe30ae9b004e6d" providerId="LiveId" clId="{C9A7FD35-6761-4FC6-B2C5-0D92481D02D4}" dt="2024-07-18T10:10:39.396" v="44" actId="20577"/>
          <ac:spMkLst>
            <pc:docMk/>
            <pc:sldMk cId="2844624898" sldId="256"/>
            <ac:spMk id="3" creationId="{8570A344-BA11-1A22-B794-819B9F4E128B}"/>
          </ac:spMkLst>
        </pc:spChg>
        <pc:spChg chg="add">
          <ac:chgData name="Sándor Karafa" userId="bebe30ae9b004e6d" providerId="LiveId" clId="{C9A7FD35-6761-4FC6-B2C5-0D92481D02D4}" dt="2024-07-18T10:10:33.189" v="22" actId="26606"/>
          <ac:spMkLst>
            <pc:docMk/>
            <pc:sldMk cId="2844624898" sldId="256"/>
            <ac:spMk id="10" creationId="{6CCA5F87-1D1E-45CB-8D83-FC7EEFAD9935}"/>
          </ac:spMkLst>
        </pc:spChg>
        <pc:spChg chg="add">
          <ac:chgData name="Sándor Karafa" userId="bebe30ae9b004e6d" providerId="LiveId" clId="{C9A7FD35-6761-4FC6-B2C5-0D92481D02D4}" dt="2024-07-18T10:10:33.189" v="22" actId="26606"/>
          <ac:spMkLst>
            <pc:docMk/>
            <pc:sldMk cId="2844624898" sldId="256"/>
            <ac:spMk id="12" creationId="{7CCFC2C6-6238-4A2F-93DE-2ADF74AF635E}"/>
          </ac:spMkLst>
        </pc:spChg>
        <pc:spChg chg="add">
          <ac:chgData name="Sándor Karafa" userId="bebe30ae9b004e6d" providerId="LiveId" clId="{C9A7FD35-6761-4FC6-B2C5-0D92481D02D4}" dt="2024-07-18T10:10:33.189" v="22" actId="26606"/>
          <ac:spMkLst>
            <pc:docMk/>
            <pc:sldMk cId="2844624898" sldId="256"/>
            <ac:spMk id="14" creationId="{AF2F604E-43BE-4DC3-B983-E071523364F8}"/>
          </ac:spMkLst>
        </pc:spChg>
        <pc:spChg chg="add">
          <ac:chgData name="Sándor Karafa" userId="bebe30ae9b004e6d" providerId="LiveId" clId="{C9A7FD35-6761-4FC6-B2C5-0D92481D02D4}" dt="2024-07-18T10:10:33.189" v="22" actId="26606"/>
          <ac:spMkLst>
            <pc:docMk/>
            <pc:sldMk cId="2844624898" sldId="256"/>
            <ac:spMk id="16" creationId="{08C9B587-E65E-4B52-B37C-ABEBB6E87928}"/>
          </ac:spMkLst>
        </pc:spChg>
        <pc:picChg chg="add mod ord">
          <ac:chgData name="Sándor Karafa" userId="bebe30ae9b004e6d" providerId="LiveId" clId="{C9A7FD35-6761-4FC6-B2C5-0D92481D02D4}" dt="2024-07-18T10:10:33.189" v="22" actId="26606"/>
          <ac:picMkLst>
            <pc:docMk/>
            <pc:sldMk cId="2844624898" sldId="256"/>
            <ac:picMk id="5" creationId="{537E2E23-2FB5-9E3B-0D4B-0F505DE687C7}"/>
          </ac:picMkLst>
        </pc:picChg>
      </pc:sldChg>
      <pc:sldChg chg="addSp delSp modSp new mod">
        <pc:chgData name="Sándor Karafa" userId="bebe30ae9b004e6d" providerId="LiveId" clId="{C9A7FD35-6761-4FC6-B2C5-0D92481D02D4}" dt="2024-07-18T13:37:37.529" v="93" actId="14100"/>
        <pc:sldMkLst>
          <pc:docMk/>
          <pc:sldMk cId="3530879845" sldId="257"/>
        </pc:sldMkLst>
        <pc:spChg chg="mod">
          <ac:chgData name="Sándor Karafa" userId="bebe30ae9b004e6d" providerId="LiveId" clId="{C9A7FD35-6761-4FC6-B2C5-0D92481D02D4}" dt="2024-07-18T13:37:34.553" v="92" actId="20577"/>
          <ac:spMkLst>
            <pc:docMk/>
            <pc:sldMk cId="3530879845" sldId="257"/>
            <ac:spMk id="2" creationId="{7C67EF62-EA39-2FF5-2394-9A9D19733781}"/>
          </ac:spMkLst>
        </pc:spChg>
        <pc:spChg chg="del">
          <ac:chgData name="Sándor Karafa" userId="bebe30ae9b004e6d" providerId="LiveId" clId="{C9A7FD35-6761-4FC6-B2C5-0D92481D02D4}" dt="2024-07-18T13:37:08.105" v="73" actId="478"/>
          <ac:spMkLst>
            <pc:docMk/>
            <pc:sldMk cId="3530879845" sldId="257"/>
            <ac:spMk id="3" creationId="{F7BEDA61-860D-D28B-1087-83CFA0A49EE7}"/>
          </ac:spMkLst>
        </pc:spChg>
        <pc:picChg chg="add mod">
          <ac:chgData name="Sándor Karafa" userId="bebe30ae9b004e6d" providerId="LiveId" clId="{C9A7FD35-6761-4FC6-B2C5-0D92481D02D4}" dt="2024-07-18T13:37:37.529" v="93" actId="14100"/>
          <ac:picMkLst>
            <pc:docMk/>
            <pc:sldMk cId="3530879845" sldId="257"/>
            <ac:picMk id="5" creationId="{AD4511A4-5E2C-E104-C898-0732A6918E2C}"/>
          </ac:picMkLst>
        </pc:picChg>
      </pc:sldChg>
      <pc:sldChg chg="modSp new mod">
        <pc:chgData name="Sándor Karafa" userId="bebe30ae9b004e6d" providerId="LiveId" clId="{C9A7FD35-6761-4FC6-B2C5-0D92481D02D4}" dt="2024-07-18T13:43:17.608" v="541" actId="27636"/>
        <pc:sldMkLst>
          <pc:docMk/>
          <pc:sldMk cId="2941948213" sldId="258"/>
        </pc:sldMkLst>
        <pc:spChg chg="mod">
          <ac:chgData name="Sándor Karafa" userId="bebe30ae9b004e6d" providerId="LiveId" clId="{C9A7FD35-6761-4FC6-B2C5-0D92481D02D4}" dt="2024-07-18T13:37:43.571" v="115" actId="20577"/>
          <ac:spMkLst>
            <pc:docMk/>
            <pc:sldMk cId="2941948213" sldId="258"/>
            <ac:spMk id="2" creationId="{18EDD983-512F-921E-6D79-2AF2B00FE10E}"/>
          </ac:spMkLst>
        </pc:spChg>
        <pc:spChg chg="mod">
          <ac:chgData name="Sándor Karafa" userId="bebe30ae9b004e6d" providerId="LiveId" clId="{C9A7FD35-6761-4FC6-B2C5-0D92481D02D4}" dt="2024-07-18T13:43:17.608" v="541" actId="27636"/>
          <ac:spMkLst>
            <pc:docMk/>
            <pc:sldMk cId="2941948213" sldId="258"/>
            <ac:spMk id="3" creationId="{A8BBABC1-BE7E-AAE9-3E0E-E250C1C0D592}"/>
          </ac:spMkLst>
        </pc:spChg>
      </pc:sldChg>
      <pc:sldChg chg="addSp delSp modSp new mod">
        <pc:chgData name="Sándor Karafa" userId="bebe30ae9b004e6d" providerId="LiveId" clId="{C9A7FD35-6761-4FC6-B2C5-0D92481D02D4}" dt="2024-07-18T14:03:44.148" v="619" actId="20577"/>
        <pc:sldMkLst>
          <pc:docMk/>
          <pc:sldMk cId="127380792" sldId="259"/>
        </pc:sldMkLst>
        <pc:spChg chg="mod">
          <ac:chgData name="Sándor Karafa" userId="bebe30ae9b004e6d" providerId="LiveId" clId="{C9A7FD35-6761-4FC6-B2C5-0D92481D02D4}" dt="2024-07-18T14:02:34.457" v="567" actId="14100"/>
          <ac:spMkLst>
            <pc:docMk/>
            <pc:sldMk cId="127380792" sldId="259"/>
            <ac:spMk id="2" creationId="{2C85CCF6-A5AB-D44D-3E8B-3493F0436B37}"/>
          </ac:spMkLst>
        </pc:spChg>
        <pc:spChg chg="del">
          <ac:chgData name="Sándor Karafa" userId="bebe30ae9b004e6d" providerId="LiveId" clId="{C9A7FD35-6761-4FC6-B2C5-0D92481D02D4}" dt="2024-07-18T14:02:20.271" v="543" actId="931"/>
          <ac:spMkLst>
            <pc:docMk/>
            <pc:sldMk cId="127380792" sldId="259"/>
            <ac:spMk id="3" creationId="{FC140278-5D49-1665-A680-D132246FF262}"/>
          </ac:spMkLst>
        </pc:spChg>
        <pc:spChg chg="add mod">
          <ac:chgData name="Sándor Karafa" userId="bebe30ae9b004e6d" providerId="LiveId" clId="{C9A7FD35-6761-4FC6-B2C5-0D92481D02D4}" dt="2024-07-18T14:03:44.148" v="619" actId="20577"/>
          <ac:spMkLst>
            <pc:docMk/>
            <pc:sldMk cId="127380792" sldId="259"/>
            <ac:spMk id="7" creationId="{6685F4BD-A3FA-D66A-9840-ADCF419A4701}"/>
          </ac:spMkLst>
        </pc:spChg>
        <pc:picChg chg="add mod">
          <ac:chgData name="Sándor Karafa" userId="bebe30ae9b004e6d" providerId="LiveId" clId="{C9A7FD35-6761-4FC6-B2C5-0D92481D02D4}" dt="2024-07-18T14:02:36.338" v="568" actId="1076"/>
          <ac:picMkLst>
            <pc:docMk/>
            <pc:sldMk cId="127380792" sldId="259"/>
            <ac:picMk id="5" creationId="{A770E915-704A-07A9-6C6F-1FFD99E8B40E}"/>
          </ac:picMkLst>
        </pc:picChg>
      </pc:sldChg>
      <pc:sldChg chg="addSp delSp modSp new mod">
        <pc:chgData name="Sándor Karafa" userId="bebe30ae9b004e6d" providerId="LiveId" clId="{C9A7FD35-6761-4FC6-B2C5-0D92481D02D4}" dt="2024-07-18T14:04:37.932" v="648" actId="113"/>
        <pc:sldMkLst>
          <pc:docMk/>
          <pc:sldMk cId="3776175188" sldId="260"/>
        </pc:sldMkLst>
        <pc:spChg chg="mod">
          <ac:chgData name="Sándor Karafa" userId="bebe30ae9b004e6d" providerId="LiveId" clId="{C9A7FD35-6761-4FC6-B2C5-0D92481D02D4}" dt="2024-07-18T14:04:37.932" v="648" actId="113"/>
          <ac:spMkLst>
            <pc:docMk/>
            <pc:sldMk cId="3776175188" sldId="260"/>
            <ac:spMk id="2" creationId="{FCE0E5AA-B71B-AB72-932D-E51B0F128C86}"/>
          </ac:spMkLst>
        </pc:spChg>
        <pc:spChg chg="del">
          <ac:chgData name="Sándor Karafa" userId="bebe30ae9b004e6d" providerId="LiveId" clId="{C9A7FD35-6761-4FC6-B2C5-0D92481D02D4}" dt="2024-07-18T14:04:15.046" v="621"/>
          <ac:spMkLst>
            <pc:docMk/>
            <pc:sldMk cId="3776175188" sldId="260"/>
            <ac:spMk id="3" creationId="{55EA15FA-360A-416B-F843-64EBC56503CF}"/>
          </ac:spMkLst>
        </pc:spChg>
        <pc:picChg chg="add mod">
          <ac:chgData name="Sándor Karafa" userId="bebe30ae9b004e6d" providerId="LiveId" clId="{C9A7FD35-6761-4FC6-B2C5-0D92481D02D4}" dt="2024-07-18T14:04:19.232" v="626" actId="1076"/>
          <ac:picMkLst>
            <pc:docMk/>
            <pc:sldMk cId="3776175188" sldId="260"/>
            <ac:picMk id="5" creationId="{32DB51FA-8C56-E0E6-D245-B848C8A884FF}"/>
          </ac:picMkLst>
        </pc:picChg>
      </pc:sldChg>
      <pc:sldChg chg="addSp delSp modSp new mod setBg">
        <pc:chgData name="Sándor Karafa" userId="bebe30ae9b004e6d" providerId="LiveId" clId="{C9A7FD35-6761-4FC6-B2C5-0D92481D02D4}" dt="2024-07-18T14:12:22.438" v="766" actId="1076"/>
        <pc:sldMkLst>
          <pc:docMk/>
          <pc:sldMk cId="564014704" sldId="261"/>
        </pc:sldMkLst>
        <pc:spChg chg="mod">
          <ac:chgData name="Sándor Karafa" userId="bebe30ae9b004e6d" providerId="LiveId" clId="{C9A7FD35-6761-4FC6-B2C5-0D92481D02D4}" dt="2024-07-18T14:12:19.142" v="765" actId="1076"/>
          <ac:spMkLst>
            <pc:docMk/>
            <pc:sldMk cId="564014704" sldId="261"/>
            <ac:spMk id="2" creationId="{2CD51F3B-DB07-B728-DC05-B282D53746CE}"/>
          </ac:spMkLst>
        </pc:spChg>
        <pc:spChg chg="del">
          <ac:chgData name="Sándor Karafa" userId="bebe30ae9b004e6d" providerId="LiveId" clId="{C9A7FD35-6761-4FC6-B2C5-0D92481D02D4}" dt="2024-07-18T14:08:33.335" v="650"/>
          <ac:spMkLst>
            <pc:docMk/>
            <pc:sldMk cId="564014704" sldId="261"/>
            <ac:spMk id="3" creationId="{E7B619FB-DE79-8D0C-3371-4BE5068D20C7}"/>
          </ac:spMkLst>
        </pc:spChg>
        <pc:spChg chg="add del">
          <ac:chgData name="Sándor Karafa" userId="bebe30ae9b004e6d" providerId="LiveId" clId="{C9A7FD35-6761-4FC6-B2C5-0D92481D02D4}" dt="2024-07-18T14:10:15.770" v="681"/>
          <ac:spMkLst>
            <pc:docMk/>
            <pc:sldMk cId="564014704" sldId="261"/>
            <ac:spMk id="9" creationId="{FD68F9C0-9B4E-808C-AFCB-D63B154546B7}"/>
          </ac:spMkLst>
        </pc:spChg>
        <pc:spChg chg="add mod">
          <ac:chgData name="Sándor Karafa" userId="bebe30ae9b004e6d" providerId="LiveId" clId="{C9A7FD35-6761-4FC6-B2C5-0D92481D02D4}" dt="2024-07-18T14:12:22.438" v="766" actId="1076"/>
          <ac:spMkLst>
            <pc:docMk/>
            <pc:sldMk cId="564014704" sldId="261"/>
            <ac:spMk id="18" creationId="{AE9B12F9-FBB3-FFAB-3CEE-0D19FCE53926}"/>
          </ac:spMkLst>
        </pc:spChg>
        <pc:grpChg chg="add del">
          <ac:chgData name="Sándor Karafa" userId="bebe30ae9b004e6d" providerId="LiveId" clId="{C9A7FD35-6761-4FC6-B2C5-0D92481D02D4}" dt="2024-07-18T14:10:18.984" v="682" actId="26606"/>
          <ac:grpSpMkLst>
            <pc:docMk/>
            <pc:sldMk cId="564014704" sldId="261"/>
            <ac:grpSpMk id="12" creationId="{3AFCAD34-1AFC-BC1A-F6B2-C34C63912EAB}"/>
          </ac:grpSpMkLst>
        </pc:grpChg>
        <pc:grpChg chg="add">
          <ac:chgData name="Sándor Karafa" userId="bebe30ae9b004e6d" providerId="LiveId" clId="{C9A7FD35-6761-4FC6-B2C5-0D92481D02D4}" dt="2024-07-18T14:10:18.984" v="682" actId="26606"/>
          <ac:grpSpMkLst>
            <pc:docMk/>
            <pc:sldMk cId="564014704" sldId="261"/>
            <ac:grpSpMk id="21" creationId="{3AFCAD34-1AFC-BC1A-F6B2-C34C63912EAB}"/>
          </ac:grpSpMkLst>
        </pc:grpChg>
        <pc:picChg chg="add del mod">
          <ac:chgData name="Sándor Karafa" userId="bebe30ae9b004e6d" providerId="LiveId" clId="{C9A7FD35-6761-4FC6-B2C5-0D92481D02D4}" dt="2024-07-18T14:10:15.328" v="680" actId="478"/>
          <ac:picMkLst>
            <pc:docMk/>
            <pc:sldMk cId="564014704" sldId="261"/>
            <ac:picMk id="5" creationId="{547D3AE4-F0A8-E6FB-C6BB-68172A4C1EF1}"/>
          </ac:picMkLst>
        </pc:picChg>
        <pc:picChg chg="add mod">
          <ac:chgData name="Sándor Karafa" userId="bebe30ae9b004e6d" providerId="LiveId" clId="{C9A7FD35-6761-4FC6-B2C5-0D92481D02D4}" dt="2024-07-18T14:10:18.984" v="682" actId="26606"/>
          <ac:picMkLst>
            <pc:docMk/>
            <pc:sldMk cId="564014704" sldId="261"/>
            <ac:picMk id="7" creationId="{FC4278E2-1DE2-B9A0-D683-60078A12CB1F}"/>
          </ac:picMkLst>
        </pc:picChg>
      </pc:sldChg>
      <pc:sldMasterChg chg="modSp modSldLayout">
        <pc:chgData name="Sándor Karafa" userId="bebe30ae9b004e6d" providerId="LiveId" clId="{C9A7FD35-6761-4FC6-B2C5-0D92481D02D4}" dt="2024-07-18T10:09:33.948" v="1"/>
        <pc:sldMasterMkLst>
          <pc:docMk/>
          <pc:sldMasterMk cId="2283237968" sldId="2147483648"/>
        </pc:sldMasterMkLst>
        <pc:spChg chg="mod">
          <ac:chgData name="Sándor Karafa" userId="bebe30ae9b004e6d" providerId="LiveId" clId="{C9A7FD35-6761-4FC6-B2C5-0D92481D02D4}" dt="2024-07-18T10:09:33.948" v="1"/>
          <ac:spMkLst>
            <pc:docMk/>
            <pc:sldMasterMk cId="2283237968" sldId="2147483648"/>
            <ac:spMk id="2" creationId="{678E81CB-A541-55D4-9BB0-97EDDB661860}"/>
          </ac:spMkLst>
        </pc:spChg>
        <pc:spChg chg="mod">
          <ac:chgData name="Sándor Karafa" userId="bebe30ae9b004e6d" providerId="LiveId" clId="{C9A7FD35-6761-4FC6-B2C5-0D92481D02D4}" dt="2024-07-18T10:09:33.948" v="1"/>
          <ac:spMkLst>
            <pc:docMk/>
            <pc:sldMasterMk cId="2283237968" sldId="2147483648"/>
            <ac:spMk id="3" creationId="{1F58A349-E4A3-E5C2-3B79-FA026ECB2E28}"/>
          </ac:spMkLst>
        </pc:spChg>
        <pc:spChg chg="mod">
          <ac:chgData name="Sándor Karafa" userId="bebe30ae9b004e6d" providerId="LiveId" clId="{C9A7FD35-6761-4FC6-B2C5-0D92481D02D4}" dt="2024-07-18T10:09:33.948" v="1"/>
          <ac:spMkLst>
            <pc:docMk/>
            <pc:sldMasterMk cId="2283237968" sldId="2147483648"/>
            <ac:spMk id="4" creationId="{707D62DE-296E-D09A-55B0-1B393A55E05B}"/>
          </ac:spMkLst>
        </pc:spChg>
        <pc:spChg chg="mod">
          <ac:chgData name="Sándor Karafa" userId="bebe30ae9b004e6d" providerId="LiveId" clId="{C9A7FD35-6761-4FC6-B2C5-0D92481D02D4}" dt="2024-07-18T10:09:33.948" v="1"/>
          <ac:spMkLst>
            <pc:docMk/>
            <pc:sldMasterMk cId="2283237968" sldId="2147483648"/>
            <ac:spMk id="5" creationId="{FE70E273-8F4D-E92F-539F-976D3EA42C73}"/>
          </ac:spMkLst>
        </pc:spChg>
        <pc:spChg chg="mod">
          <ac:chgData name="Sándor Karafa" userId="bebe30ae9b004e6d" providerId="LiveId" clId="{C9A7FD35-6761-4FC6-B2C5-0D92481D02D4}" dt="2024-07-18T10:09:33.948" v="1"/>
          <ac:spMkLst>
            <pc:docMk/>
            <pc:sldMasterMk cId="2283237968" sldId="2147483648"/>
            <ac:spMk id="6" creationId="{568AF920-4315-4611-DFD2-A5D695F72E2D}"/>
          </ac:spMkLst>
        </pc:spChg>
        <pc:sldLayoutChg chg="modSp">
          <pc:chgData name="Sándor Karafa" userId="bebe30ae9b004e6d" providerId="LiveId" clId="{C9A7FD35-6761-4FC6-B2C5-0D92481D02D4}" dt="2024-07-18T10:09:33.948" v="1"/>
          <pc:sldLayoutMkLst>
            <pc:docMk/>
            <pc:sldMasterMk cId="2283237968" sldId="2147483648"/>
            <pc:sldLayoutMk cId="4175106934" sldId="2147483649"/>
          </pc:sldLayoutMkLst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4175106934" sldId="2147483649"/>
              <ac:spMk id="2" creationId="{B3939BFD-3E93-7E2A-D4E0-A3DF3CBE1B3C}"/>
            </ac:spMkLst>
          </pc:spChg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4175106934" sldId="2147483649"/>
              <ac:spMk id="3" creationId="{EA59BBBA-CDE1-BB76-C5F9-4E4632238BB7}"/>
            </ac:spMkLst>
          </pc:spChg>
        </pc:sldLayoutChg>
        <pc:sldLayoutChg chg="modSp">
          <pc:chgData name="Sándor Karafa" userId="bebe30ae9b004e6d" providerId="LiveId" clId="{C9A7FD35-6761-4FC6-B2C5-0D92481D02D4}" dt="2024-07-18T10:09:33.948" v="1"/>
          <pc:sldLayoutMkLst>
            <pc:docMk/>
            <pc:sldMasterMk cId="2283237968" sldId="2147483648"/>
            <pc:sldLayoutMk cId="485465836" sldId="2147483651"/>
          </pc:sldLayoutMkLst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485465836" sldId="2147483651"/>
              <ac:spMk id="2" creationId="{B51B6006-4A1D-1553-9632-85AEC05440FA}"/>
            </ac:spMkLst>
          </pc:spChg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485465836" sldId="2147483651"/>
              <ac:spMk id="3" creationId="{C921A3A9-5072-609B-E0FF-0C3F8A3368F1}"/>
            </ac:spMkLst>
          </pc:spChg>
        </pc:sldLayoutChg>
        <pc:sldLayoutChg chg="modSp">
          <pc:chgData name="Sándor Karafa" userId="bebe30ae9b004e6d" providerId="LiveId" clId="{C9A7FD35-6761-4FC6-B2C5-0D92481D02D4}" dt="2024-07-18T10:09:33.948" v="1"/>
          <pc:sldLayoutMkLst>
            <pc:docMk/>
            <pc:sldMasterMk cId="2283237968" sldId="2147483648"/>
            <pc:sldLayoutMk cId="1272936381" sldId="2147483652"/>
          </pc:sldLayoutMkLst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1272936381" sldId="2147483652"/>
              <ac:spMk id="3" creationId="{60CA793B-7A56-74CA-12F8-B5B82B5B5853}"/>
            </ac:spMkLst>
          </pc:spChg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1272936381" sldId="2147483652"/>
              <ac:spMk id="4" creationId="{D6A8FF02-1CCA-3B80-76FA-2EF3EC63A474}"/>
            </ac:spMkLst>
          </pc:spChg>
        </pc:sldLayoutChg>
        <pc:sldLayoutChg chg="modSp">
          <pc:chgData name="Sándor Karafa" userId="bebe30ae9b004e6d" providerId="LiveId" clId="{C9A7FD35-6761-4FC6-B2C5-0D92481D02D4}" dt="2024-07-18T10:09:33.948" v="1"/>
          <pc:sldLayoutMkLst>
            <pc:docMk/>
            <pc:sldMasterMk cId="2283237968" sldId="2147483648"/>
            <pc:sldLayoutMk cId="269852910" sldId="2147483653"/>
          </pc:sldLayoutMkLst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269852910" sldId="2147483653"/>
              <ac:spMk id="2" creationId="{B452C1FF-C1E7-73B3-2B87-2D33494EE7F4}"/>
            </ac:spMkLst>
          </pc:spChg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269852910" sldId="2147483653"/>
              <ac:spMk id="3" creationId="{C14B86B5-05BF-84DA-B9BC-0DD1C50FEA30}"/>
            </ac:spMkLst>
          </pc:spChg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269852910" sldId="2147483653"/>
              <ac:spMk id="4" creationId="{62E86400-F664-BAD5-9952-B7F2A86B5CF9}"/>
            </ac:spMkLst>
          </pc:spChg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269852910" sldId="2147483653"/>
              <ac:spMk id="5" creationId="{20D38AC8-0741-0B98-5DA5-A8FE1F2DC56D}"/>
            </ac:spMkLst>
          </pc:spChg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269852910" sldId="2147483653"/>
              <ac:spMk id="6" creationId="{C494A9EE-B7C4-D81D-B140-9C0C3D01DA02}"/>
            </ac:spMkLst>
          </pc:spChg>
        </pc:sldLayoutChg>
        <pc:sldLayoutChg chg="modSp">
          <pc:chgData name="Sándor Karafa" userId="bebe30ae9b004e6d" providerId="LiveId" clId="{C9A7FD35-6761-4FC6-B2C5-0D92481D02D4}" dt="2024-07-18T10:09:33.948" v="1"/>
          <pc:sldLayoutMkLst>
            <pc:docMk/>
            <pc:sldMasterMk cId="2283237968" sldId="2147483648"/>
            <pc:sldLayoutMk cId="1453793326" sldId="2147483656"/>
          </pc:sldLayoutMkLst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1453793326" sldId="2147483656"/>
              <ac:spMk id="2" creationId="{DF928A37-3CC8-1588-40DB-F8096AC5AC98}"/>
            </ac:spMkLst>
          </pc:spChg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1453793326" sldId="2147483656"/>
              <ac:spMk id="3" creationId="{BACCFE38-79EA-D831-E607-E5504BE6E40B}"/>
            </ac:spMkLst>
          </pc:spChg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1453793326" sldId="2147483656"/>
              <ac:spMk id="4" creationId="{210F6D15-8CDC-A210-4849-D297318FD400}"/>
            </ac:spMkLst>
          </pc:spChg>
        </pc:sldLayoutChg>
        <pc:sldLayoutChg chg="modSp">
          <pc:chgData name="Sándor Karafa" userId="bebe30ae9b004e6d" providerId="LiveId" clId="{C9A7FD35-6761-4FC6-B2C5-0D92481D02D4}" dt="2024-07-18T10:09:33.948" v="1"/>
          <pc:sldLayoutMkLst>
            <pc:docMk/>
            <pc:sldMasterMk cId="2283237968" sldId="2147483648"/>
            <pc:sldLayoutMk cId="3082410698" sldId="2147483657"/>
          </pc:sldLayoutMkLst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3082410698" sldId="2147483657"/>
              <ac:spMk id="2" creationId="{D7FA0726-4C5E-288E-F5CD-3528C4ADCC3D}"/>
            </ac:spMkLst>
          </pc:spChg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3082410698" sldId="2147483657"/>
              <ac:spMk id="3" creationId="{12154BE1-8999-9B8C-6E14-0FC977EBB084}"/>
            </ac:spMkLst>
          </pc:spChg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3082410698" sldId="2147483657"/>
              <ac:spMk id="4" creationId="{FDBFD303-7395-5432-2E5E-DD1DD9CEB80C}"/>
            </ac:spMkLst>
          </pc:spChg>
        </pc:sldLayoutChg>
        <pc:sldLayoutChg chg="modSp">
          <pc:chgData name="Sándor Karafa" userId="bebe30ae9b004e6d" providerId="LiveId" clId="{C9A7FD35-6761-4FC6-B2C5-0D92481D02D4}" dt="2024-07-18T10:09:33.948" v="1"/>
          <pc:sldLayoutMkLst>
            <pc:docMk/>
            <pc:sldMasterMk cId="2283237968" sldId="2147483648"/>
            <pc:sldLayoutMk cId="3777651882" sldId="2147483659"/>
          </pc:sldLayoutMkLst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3777651882" sldId="2147483659"/>
              <ac:spMk id="2" creationId="{CEEACD71-B018-B2BB-D79A-2CBC21641D65}"/>
            </ac:spMkLst>
          </pc:spChg>
          <pc:spChg chg="mod">
            <ac:chgData name="Sándor Karafa" userId="bebe30ae9b004e6d" providerId="LiveId" clId="{C9A7FD35-6761-4FC6-B2C5-0D92481D02D4}" dt="2024-07-18T10:09:33.948" v="1"/>
            <ac:spMkLst>
              <pc:docMk/>
              <pc:sldMasterMk cId="2283237968" sldId="2147483648"/>
              <pc:sldLayoutMk cId="3777651882" sldId="2147483659"/>
              <ac:spMk id="3" creationId="{328ADC20-2F7B-F50A-DB28-BC6D169F784F}"/>
            </ac:spMkLst>
          </pc:spChg>
        </pc:sldLayoutChg>
      </pc:sldMasterChg>
    </pc:docChg>
  </pc:docChgLst>
  <pc:docChgLst>
    <pc:chgData name="Sándor Karafa" userId="bebe30ae9b004e6d" providerId="LiveId" clId="{9E3F072D-B200-41B6-8D4F-7753ACB07D0C}"/>
    <pc:docChg chg="undo custSel modSld">
      <pc:chgData name="Sándor Karafa" userId="bebe30ae9b004e6d" providerId="LiveId" clId="{9E3F072D-B200-41B6-8D4F-7753ACB07D0C}" dt="2024-10-03T15:11:12.803" v="45" actId="113"/>
      <pc:docMkLst>
        <pc:docMk/>
      </pc:docMkLst>
      <pc:sldChg chg="addSp delSp modSp mod addAnim delAnim">
        <pc:chgData name="Sándor Karafa" userId="bebe30ae9b004e6d" providerId="LiveId" clId="{9E3F072D-B200-41B6-8D4F-7753ACB07D0C}" dt="2024-10-03T14:50:53.913" v="19" actId="27614"/>
        <pc:sldMkLst>
          <pc:docMk/>
          <pc:sldMk cId="2844624898" sldId="256"/>
        </pc:sldMkLst>
        <pc:spChg chg="mod">
          <ac:chgData name="Sándor Karafa" userId="bebe30ae9b004e6d" providerId="LiveId" clId="{9E3F072D-B200-41B6-8D4F-7753ACB07D0C}" dt="2024-10-03T14:50:46.878" v="16" actId="26606"/>
          <ac:spMkLst>
            <pc:docMk/>
            <pc:sldMk cId="2844624898" sldId="256"/>
            <ac:spMk id="2" creationId="{D83F7812-11C2-9F88-A729-A98DB7549E66}"/>
          </ac:spMkLst>
        </pc:spChg>
        <pc:spChg chg="mod">
          <ac:chgData name="Sándor Karafa" userId="bebe30ae9b004e6d" providerId="LiveId" clId="{9E3F072D-B200-41B6-8D4F-7753ACB07D0C}" dt="2024-10-03T14:50:46.878" v="16" actId="26606"/>
          <ac:spMkLst>
            <pc:docMk/>
            <pc:sldMk cId="2844624898" sldId="256"/>
            <ac:spMk id="3" creationId="{8570A344-BA11-1A22-B794-819B9F4E128B}"/>
          </ac:spMkLst>
        </pc:spChg>
        <pc:spChg chg="add">
          <ac:chgData name="Sándor Karafa" userId="bebe30ae9b004e6d" providerId="LiveId" clId="{9E3F072D-B200-41B6-8D4F-7753ACB07D0C}" dt="2024-10-03T14:47:25.865" v="8"/>
          <ac:spMkLst>
            <pc:docMk/>
            <pc:sldMk cId="2844624898" sldId="256"/>
            <ac:spMk id="4" creationId="{D2DF3438-B3E3-28D2-3F7B-8F327A98DF99}"/>
          </ac:spMkLst>
        </pc:spChg>
        <pc:spChg chg="del">
          <ac:chgData name="Sándor Karafa" userId="bebe30ae9b004e6d" providerId="LiveId" clId="{9E3F072D-B200-41B6-8D4F-7753ACB07D0C}" dt="2024-10-03T14:43:23.832" v="4" actId="26606"/>
          <ac:spMkLst>
            <pc:docMk/>
            <pc:sldMk cId="2844624898" sldId="256"/>
            <ac:spMk id="10" creationId="{6CCA5F87-1D1E-45CB-8D83-FC7EEFAD9935}"/>
          </ac:spMkLst>
        </pc:spChg>
        <pc:spChg chg="del">
          <ac:chgData name="Sándor Karafa" userId="bebe30ae9b004e6d" providerId="LiveId" clId="{9E3F072D-B200-41B6-8D4F-7753ACB07D0C}" dt="2024-10-03T14:43:23.832" v="4" actId="26606"/>
          <ac:spMkLst>
            <pc:docMk/>
            <pc:sldMk cId="2844624898" sldId="256"/>
            <ac:spMk id="12" creationId="{7CCFC2C6-6238-4A2F-93DE-2ADF74AF635E}"/>
          </ac:spMkLst>
        </pc:spChg>
        <pc:spChg chg="del">
          <ac:chgData name="Sándor Karafa" userId="bebe30ae9b004e6d" providerId="LiveId" clId="{9E3F072D-B200-41B6-8D4F-7753ACB07D0C}" dt="2024-10-03T14:43:23.832" v="4" actId="26606"/>
          <ac:spMkLst>
            <pc:docMk/>
            <pc:sldMk cId="2844624898" sldId="256"/>
            <ac:spMk id="14" creationId="{AF2F604E-43BE-4DC3-B983-E071523364F8}"/>
          </ac:spMkLst>
        </pc:spChg>
        <pc:spChg chg="del">
          <ac:chgData name="Sándor Karafa" userId="bebe30ae9b004e6d" providerId="LiveId" clId="{9E3F072D-B200-41B6-8D4F-7753ACB07D0C}" dt="2024-10-03T14:43:23.832" v="4" actId="26606"/>
          <ac:spMkLst>
            <pc:docMk/>
            <pc:sldMk cId="2844624898" sldId="256"/>
            <ac:spMk id="16" creationId="{08C9B587-E65E-4B52-B37C-ABEBB6E87928}"/>
          </ac:spMkLst>
        </pc:spChg>
        <pc:spChg chg="add del">
          <ac:chgData name="Sándor Karafa" userId="bebe30ae9b004e6d" providerId="LiveId" clId="{9E3F072D-B200-41B6-8D4F-7753ACB07D0C}" dt="2024-10-03T14:50:46.878" v="16" actId="26606"/>
          <ac:spMkLst>
            <pc:docMk/>
            <pc:sldMk cId="2844624898" sldId="256"/>
            <ac:spMk id="21" creationId="{9B7AD9F6-8CE7-4299-8FC6-328F4DCD3FF9}"/>
          </ac:spMkLst>
        </pc:spChg>
        <pc:spChg chg="add del">
          <ac:chgData name="Sándor Karafa" userId="bebe30ae9b004e6d" providerId="LiveId" clId="{9E3F072D-B200-41B6-8D4F-7753ACB07D0C}" dt="2024-10-03T14:50:46.878" v="16" actId="26606"/>
          <ac:spMkLst>
            <pc:docMk/>
            <pc:sldMk cId="2844624898" sldId="256"/>
            <ac:spMk id="23" creationId="{F49775AF-8896-43EE-92C6-83497D6DC56F}"/>
          </ac:spMkLst>
        </pc:spChg>
        <pc:spChg chg="add">
          <ac:chgData name="Sándor Karafa" userId="bebe30ae9b004e6d" providerId="LiveId" clId="{9E3F072D-B200-41B6-8D4F-7753ACB07D0C}" dt="2024-10-03T14:50:46.878" v="16" actId="26606"/>
          <ac:spMkLst>
            <pc:docMk/>
            <pc:sldMk cId="2844624898" sldId="256"/>
            <ac:spMk id="25" creationId="{9B7AD9F6-8CE7-4299-8FC6-328F4DCD3FF9}"/>
          </ac:spMkLst>
        </pc:spChg>
        <pc:spChg chg="add">
          <ac:chgData name="Sándor Karafa" userId="bebe30ae9b004e6d" providerId="LiveId" clId="{9E3F072D-B200-41B6-8D4F-7753ACB07D0C}" dt="2024-10-03T14:50:46.878" v="16" actId="26606"/>
          <ac:spMkLst>
            <pc:docMk/>
            <pc:sldMk cId="2844624898" sldId="256"/>
            <ac:spMk id="26" creationId="{3F9B0603-37C5-4312-AE4D-A3D015475403}"/>
          </ac:spMkLst>
        </pc:spChg>
        <pc:spChg chg="add del">
          <ac:chgData name="Sándor Karafa" userId="bebe30ae9b004e6d" providerId="LiveId" clId="{9E3F072D-B200-41B6-8D4F-7753ACB07D0C}" dt="2024-10-03T14:47:51.326" v="13" actId="26606"/>
          <ac:spMkLst>
            <pc:docMk/>
            <pc:sldMk cId="2844624898" sldId="256"/>
            <ac:spMk id="28" creationId="{ECC07320-C2CA-4E29-8481-9D9E143C7788}"/>
          </ac:spMkLst>
        </pc:spChg>
        <pc:spChg chg="add del">
          <ac:chgData name="Sándor Karafa" userId="bebe30ae9b004e6d" providerId="LiveId" clId="{9E3F072D-B200-41B6-8D4F-7753ACB07D0C}" dt="2024-10-03T14:47:51.326" v="13" actId="26606"/>
          <ac:spMkLst>
            <pc:docMk/>
            <pc:sldMk cId="2844624898" sldId="256"/>
            <ac:spMk id="30" creationId="{178FB36B-5BFE-42CA-BC60-1115E0D95EEC}"/>
          </ac:spMkLst>
        </pc:spChg>
        <pc:picChg chg="del mod ord">
          <ac:chgData name="Sándor Karafa" userId="bebe30ae9b004e6d" providerId="LiveId" clId="{9E3F072D-B200-41B6-8D4F-7753ACB07D0C}" dt="2024-10-03T14:43:40.133" v="7" actId="478"/>
          <ac:picMkLst>
            <pc:docMk/>
            <pc:sldMk cId="2844624898" sldId="256"/>
            <ac:picMk id="5" creationId="{537E2E23-2FB5-9E3B-0D4B-0F505DE687C7}"/>
          </ac:picMkLst>
        </pc:picChg>
        <pc:picChg chg="add del mod ord">
          <ac:chgData name="Sándor Karafa" userId="bebe30ae9b004e6d" providerId="LiveId" clId="{9E3F072D-B200-41B6-8D4F-7753ACB07D0C}" dt="2024-10-03T14:47:54.886" v="14" actId="22"/>
          <ac:picMkLst>
            <pc:docMk/>
            <pc:sldMk cId="2844624898" sldId="256"/>
            <ac:picMk id="7" creationId="{B89C3293-D081-0519-0EC9-13C6AE9C17D4}"/>
          </ac:picMkLst>
        </pc:picChg>
        <pc:picChg chg="add mod">
          <ac:chgData name="Sándor Karafa" userId="bebe30ae9b004e6d" providerId="LiveId" clId="{9E3F072D-B200-41B6-8D4F-7753ACB07D0C}" dt="2024-10-03T14:50:53.913" v="19" actId="27614"/>
          <ac:picMkLst>
            <pc:docMk/>
            <pc:sldMk cId="2844624898" sldId="256"/>
            <ac:picMk id="9" creationId="{B46BBEBE-C5E3-0059-EB18-45ADDA2DC381}"/>
          </ac:picMkLst>
        </pc:picChg>
      </pc:sldChg>
      <pc:sldChg chg="modSp mod">
        <pc:chgData name="Sándor Karafa" userId="bebe30ae9b004e6d" providerId="LiveId" clId="{9E3F072D-B200-41B6-8D4F-7753ACB07D0C}" dt="2024-10-03T15:11:08.185" v="44" actId="113"/>
        <pc:sldMkLst>
          <pc:docMk/>
          <pc:sldMk cId="3530879845" sldId="257"/>
        </pc:sldMkLst>
        <pc:spChg chg="mod">
          <ac:chgData name="Sándor Karafa" userId="bebe30ae9b004e6d" providerId="LiveId" clId="{9E3F072D-B200-41B6-8D4F-7753ACB07D0C}" dt="2024-10-03T15:11:08.185" v="44" actId="113"/>
          <ac:spMkLst>
            <pc:docMk/>
            <pc:sldMk cId="3530879845" sldId="257"/>
            <ac:spMk id="2" creationId="{7C67EF62-EA39-2FF5-2394-9A9D19733781}"/>
          </ac:spMkLst>
        </pc:spChg>
      </pc:sldChg>
      <pc:sldChg chg="modSp mod">
        <pc:chgData name="Sándor Karafa" userId="bebe30ae9b004e6d" providerId="LiveId" clId="{9E3F072D-B200-41B6-8D4F-7753ACB07D0C}" dt="2024-10-03T14:52:08.888" v="43" actId="20577"/>
        <pc:sldMkLst>
          <pc:docMk/>
          <pc:sldMk cId="2941948213" sldId="258"/>
        </pc:sldMkLst>
        <pc:spChg chg="mod">
          <ac:chgData name="Sándor Karafa" userId="bebe30ae9b004e6d" providerId="LiveId" clId="{9E3F072D-B200-41B6-8D4F-7753ACB07D0C}" dt="2024-10-03T14:52:08.888" v="43" actId="20577"/>
          <ac:spMkLst>
            <pc:docMk/>
            <pc:sldMk cId="2941948213" sldId="258"/>
            <ac:spMk id="2" creationId="{18EDD983-512F-921E-6D79-2AF2B00FE10E}"/>
          </ac:spMkLst>
        </pc:spChg>
      </pc:sldChg>
      <pc:sldChg chg="modSp mod">
        <pc:chgData name="Sándor Karafa" userId="bebe30ae9b004e6d" providerId="LiveId" clId="{9E3F072D-B200-41B6-8D4F-7753ACB07D0C}" dt="2024-10-03T15:11:12.803" v="45" actId="113"/>
        <pc:sldMkLst>
          <pc:docMk/>
          <pc:sldMk cId="127380792" sldId="259"/>
        </pc:sldMkLst>
        <pc:spChg chg="mod">
          <ac:chgData name="Sándor Karafa" userId="bebe30ae9b004e6d" providerId="LiveId" clId="{9E3F072D-B200-41B6-8D4F-7753ACB07D0C}" dt="2024-10-03T15:11:12.803" v="45" actId="113"/>
          <ac:spMkLst>
            <pc:docMk/>
            <pc:sldMk cId="127380792" sldId="259"/>
            <ac:spMk id="2" creationId="{2C85CCF6-A5AB-D44D-3E8B-3493F0436B3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DFC8-9EC4-4B60-B880-A97F4D60857A}" type="datetimeFigureOut">
              <a:rPr lang="hu-HU" smtClean="0"/>
              <a:t>2024. 10. 03.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8579-0D1C-4040-BFD1-F9EB3F9A5F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78021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DFC8-9EC4-4B60-B880-A97F4D60857A}" type="datetimeFigureOut">
              <a:rPr lang="hu-HU" smtClean="0"/>
              <a:t>2024. 10. 03.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8579-0D1C-4040-BFD1-F9EB3F9A5F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37098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DFC8-9EC4-4B60-B880-A97F4D60857A}" type="datetimeFigureOut">
              <a:rPr lang="hu-HU" smtClean="0"/>
              <a:t>2024. 10. 03.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8579-0D1C-4040-BFD1-F9EB3F9A5F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34591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DFC8-9EC4-4B60-B880-A97F4D60857A}" type="datetimeFigureOut">
              <a:rPr lang="hu-HU" smtClean="0"/>
              <a:t>2024. 10. 03.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8579-0D1C-4040-BFD1-F9EB3F9A5F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39917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DFC8-9EC4-4B60-B880-A97F4D60857A}" type="datetimeFigureOut">
              <a:rPr lang="hu-HU" smtClean="0"/>
              <a:t>2024. 10. 03.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8579-0D1C-4040-BFD1-F9EB3F9A5F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48509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DFC8-9EC4-4B60-B880-A97F4D60857A}" type="datetimeFigureOut">
              <a:rPr lang="hu-HU" smtClean="0"/>
              <a:t>2024. 10. 03.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8579-0D1C-4040-BFD1-F9EB3F9A5F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78110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DFC8-9EC4-4B60-B880-A97F4D60857A}" type="datetimeFigureOut">
              <a:rPr lang="hu-HU" smtClean="0"/>
              <a:t>2024. 10. 03.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8579-0D1C-4040-BFD1-F9EB3F9A5F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9442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DFC8-9EC4-4B60-B880-A97F4D60857A}" type="datetimeFigureOut">
              <a:rPr lang="hu-HU" smtClean="0"/>
              <a:t>2024. 10. 03.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8579-0D1C-4040-BFD1-F9EB3F9A5F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4227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DFC8-9EC4-4B60-B880-A97F4D60857A}" type="datetimeFigureOut">
              <a:rPr lang="hu-HU" smtClean="0"/>
              <a:t>2024. 10. 03.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8579-0D1C-4040-BFD1-F9EB3F9A5F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62509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DFC8-9EC4-4B60-B880-A97F4D60857A}" type="datetimeFigureOut">
              <a:rPr lang="hu-HU" smtClean="0"/>
              <a:t>2024. 10. 03.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8579-0D1C-4040-BFD1-F9EB3F9A5F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034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DFC8-9EC4-4B60-B880-A97F4D60857A}" type="datetimeFigureOut">
              <a:rPr lang="hu-HU" smtClean="0"/>
              <a:t>2024. 10. 03.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8579-0D1C-4040-BFD1-F9EB3F9A5F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8033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5ADFC8-9EC4-4B60-B880-A97F4D60857A}" type="datetimeFigureOut">
              <a:rPr lang="hu-HU" smtClean="0"/>
              <a:t>2024. 10. 03.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448579-0D1C-4040-BFD1-F9EB3F9A5F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44582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7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D83F7812-11C2-9F88-A729-A98DB7549E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14149" y="640080"/>
            <a:ext cx="3147699" cy="3566160"/>
          </a:xfrm>
        </p:spPr>
        <p:txBody>
          <a:bodyPr anchor="b">
            <a:normAutofit/>
          </a:bodyPr>
          <a:lstStyle/>
          <a:p>
            <a:pPr algn="l"/>
            <a:r>
              <a:rPr lang="hu-HU" sz="4700"/>
              <a:t>A tordai hasadék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8570A344-BA11-1A22-B794-819B9F4E12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2873" y="4636008"/>
            <a:ext cx="3148975" cy="1572768"/>
          </a:xfrm>
        </p:spPr>
        <p:txBody>
          <a:bodyPr>
            <a:normAutofit/>
          </a:bodyPr>
          <a:lstStyle/>
          <a:p>
            <a:pPr algn="l"/>
            <a:r>
              <a:rPr lang="hu-HU"/>
              <a:t>Szent László-monda</a:t>
            </a:r>
          </a:p>
        </p:txBody>
      </p:sp>
      <p:pic>
        <p:nvPicPr>
          <p:cNvPr id="9" name="Kép 8" descr="A képen ló, csődör, kanca, Gyeplő látható&#10;&#10;Automatikusan generált leírás">
            <a:extLst>
              <a:ext uri="{FF2B5EF4-FFF2-40B4-BE49-F238E27FC236}">
                <a16:creationId xmlns:a16="http://schemas.microsoft.com/office/drawing/2014/main" id="{B46BBEBE-C5E3-0059-EB18-45ADDA2DC38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01" r="4015" b="-1"/>
          <a:stretch/>
        </p:blipFill>
        <p:spPr>
          <a:xfrm>
            <a:off x="650018" y="1216968"/>
            <a:ext cx="4062196" cy="4424065"/>
          </a:xfrm>
          <a:custGeom>
            <a:avLst/>
            <a:gdLst/>
            <a:ahLst/>
            <a:cxnLst/>
            <a:rect l="l" t="t" r="r" b="b"/>
            <a:pathLst>
              <a:path w="5531320" h="4424065">
                <a:moveTo>
                  <a:pt x="4292328" y="3931444"/>
                </a:moveTo>
                <a:cubicBezTo>
                  <a:pt x="3830135" y="4131325"/>
                  <a:pt x="3346708" y="4259111"/>
                  <a:pt x="2855653" y="4364392"/>
                </a:cubicBezTo>
                <a:lnTo>
                  <a:pt x="2855525" y="4364392"/>
                </a:lnTo>
                <a:cubicBezTo>
                  <a:pt x="3386634" y="4394018"/>
                  <a:pt x="3853531" y="4210158"/>
                  <a:pt x="4292328" y="3931444"/>
                </a:cubicBezTo>
                <a:close/>
                <a:moveTo>
                  <a:pt x="4302118" y="3923561"/>
                </a:moveTo>
                <a:lnTo>
                  <a:pt x="4301102" y="3924959"/>
                </a:lnTo>
                <a:lnTo>
                  <a:pt x="4302881" y="3924959"/>
                </a:lnTo>
                <a:close/>
                <a:moveTo>
                  <a:pt x="3885572" y="334733"/>
                </a:moveTo>
                <a:cubicBezTo>
                  <a:pt x="4046889" y="406840"/>
                  <a:pt x="4203653" y="488713"/>
                  <a:pt x="4355013" y="579880"/>
                </a:cubicBezTo>
                <a:cubicBezTo>
                  <a:pt x="4662082" y="768063"/>
                  <a:pt x="4933803" y="995790"/>
                  <a:pt x="5144619" y="1290779"/>
                </a:cubicBezTo>
                <a:cubicBezTo>
                  <a:pt x="5314365" y="1528042"/>
                  <a:pt x="5426258" y="1789591"/>
                  <a:pt x="5468598" y="2088522"/>
                </a:cubicBezTo>
                <a:cubicBezTo>
                  <a:pt x="5479330" y="2001424"/>
                  <a:pt x="5480182" y="1913385"/>
                  <a:pt x="5471141" y="1826083"/>
                </a:cubicBezTo>
                <a:cubicBezTo>
                  <a:pt x="5455337" y="1662962"/>
                  <a:pt x="5406307" y="1504799"/>
                  <a:pt x="5327080" y="1361348"/>
                </a:cubicBezTo>
                <a:cubicBezTo>
                  <a:pt x="5206160" y="1140233"/>
                  <a:pt x="5033362" y="965782"/>
                  <a:pt x="4833354" y="816507"/>
                </a:cubicBezTo>
                <a:cubicBezTo>
                  <a:pt x="4597235" y="640276"/>
                  <a:pt x="4336322" y="509438"/>
                  <a:pt x="4063457" y="400724"/>
                </a:cubicBezTo>
                <a:cubicBezTo>
                  <a:pt x="4033360" y="388607"/>
                  <a:pt x="4003060" y="376909"/>
                  <a:pt x="3972544" y="365631"/>
                </a:cubicBezTo>
                <a:cubicBezTo>
                  <a:pt x="3943680" y="354950"/>
                  <a:pt x="3914563" y="345033"/>
                  <a:pt x="3885572" y="334733"/>
                </a:cubicBezTo>
                <a:close/>
                <a:moveTo>
                  <a:pt x="3865737" y="329520"/>
                </a:moveTo>
                <a:cubicBezTo>
                  <a:pt x="3865737" y="329520"/>
                  <a:pt x="3865737" y="330410"/>
                  <a:pt x="3866500" y="330537"/>
                </a:cubicBezTo>
                <a:lnTo>
                  <a:pt x="3869806" y="330156"/>
                </a:lnTo>
                <a:close/>
                <a:moveTo>
                  <a:pt x="2219772" y="85645"/>
                </a:moveTo>
                <a:cubicBezTo>
                  <a:pt x="2206943" y="84005"/>
                  <a:pt x="2193910" y="85264"/>
                  <a:pt x="2181627" y="89333"/>
                </a:cubicBezTo>
                <a:cubicBezTo>
                  <a:pt x="1932920" y="125113"/>
                  <a:pt x="1690800" y="197118"/>
                  <a:pt x="1462972" y="303073"/>
                </a:cubicBezTo>
                <a:cubicBezTo>
                  <a:pt x="971789" y="529528"/>
                  <a:pt x="578130" y="865460"/>
                  <a:pt x="308698" y="1338461"/>
                </a:cubicBezTo>
                <a:cubicBezTo>
                  <a:pt x="180225" y="1561852"/>
                  <a:pt x="97653" y="1808638"/>
                  <a:pt x="65840" y="2064364"/>
                </a:cubicBezTo>
                <a:cubicBezTo>
                  <a:pt x="71943" y="2050505"/>
                  <a:pt x="77284" y="2036391"/>
                  <a:pt x="82115" y="2022150"/>
                </a:cubicBezTo>
                <a:cubicBezTo>
                  <a:pt x="170104" y="1763653"/>
                  <a:pt x="279580" y="1515073"/>
                  <a:pt x="423261" y="1282260"/>
                </a:cubicBezTo>
                <a:cubicBezTo>
                  <a:pt x="630770" y="945565"/>
                  <a:pt x="895371" y="664944"/>
                  <a:pt x="1231812" y="454001"/>
                </a:cubicBezTo>
                <a:cubicBezTo>
                  <a:pt x="1535193" y="263783"/>
                  <a:pt x="1866802" y="149729"/>
                  <a:pt x="2219772" y="85645"/>
                </a:cubicBezTo>
                <a:close/>
                <a:moveTo>
                  <a:pt x="2612541" y="836"/>
                </a:moveTo>
                <a:cubicBezTo>
                  <a:pt x="2715914" y="-4250"/>
                  <a:pt x="2831240" y="14695"/>
                  <a:pt x="2946311" y="35548"/>
                </a:cubicBezTo>
                <a:cubicBezTo>
                  <a:pt x="3291652" y="98106"/>
                  <a:pt x="3631144" y="182915"/>
                  <a:pt x="3961100" y="303581"/>
                </a:cubicBezTo>
                <a:cubicBezTo>
                  <a:pt x="4278341" y="419543"/>
                  <a:pt x="4581341" y="563350"/>
                  <a:pt x="4854588" y="764502"/>
                </a:cubicBezTo>
                <a:cubicBezTo>
                  <a:pt x="5067438" y="921152"/>
                  <a:pt x="5250408" y="1105521"/>
                  <a:pt x="5377813" y="1339732"/>
                </a:cubicBezTo>
                <a:cubicBezTo>
                  <a:pt x="5459812" y="1489986"/>
                  <a:pt x="5510304" y="1655396"/>
                  <a:pt x="5526198" y="1825829"/>
                </a:cubicBezTo>
                <a:cubicBezTo>
                  <a:pt x="5538277" y="1951327"/>
                  <a:pt x="5527342" y="2074917"/>
                  <a:pt x="5510558" y="2199398"/>
                </a:cubicBezTo>
                <a:cubicBezTo>
                  <a:pt x="5502967" y="2266991"/>
                  <a:pt x="5502713" y="2335195"/>
                  <a:pt x="5509796" y="2402839"/>
                </a:cubicBezTo>
                <a:cubicBezTo>
                  <a:pt x="5534208" y="2664197"/>
                  <a:pt x="5468472" y="2926051"/>
                  <a:pt x="5323520" y="3144890"/>
                </a:cubicBezTo>
                <a:cubicBezTo>
                  <a:pt x="5201340" y="3332234"/>
                  <a:pt x="5041042" y="3491719"/>
                  <a:pt x="4853062" y="3612932"/>
                </a:cubicBezTo>
                <a:cubicBezTo>
                  <a:pt x="4671110" y="3732072"/>
                  <a:pt x="4498566" y="3864563"/>
                  <a:pt x="4316359" y="3982940"/>
                </a:cubicBezTo>
                <a:cubicBezTo>
                  <a:pt x="4019717" y="4175573"/>
                  <a:pt x="3701077" y="4317347"/>
                  <a:pt x="3352557" y="4386771"/>
                </a:cubicBezTo>
                <a:cubicBezTo>
                  <a:pt x="3160954" y="4425590"/>
                  <a:pt x="2964456" y="4434173"/>
                  <a:pt x="2770207" y="4412201"/>
                </a:cubicBezTo>
                <a:cubicBezTo>
                  <a:pt x="2685525" y="4402537"/>
                  <a:pt x="2599953" y="4402410"/>
                  <a:pt x="2514889" y="4393637"/>
                </a:cubicBezTo>
                <a:cubicBezTo>
                  <a:pt x="2307137" y="4370851"/>
                  <a:pt x="2102209" y="4327277"/>
                  <a:pt x="1903167" y="4263562"/>
                </a:cubicBezTo>
                <a:cubicBezTo>
                  <a:pt x="1560623" y="4156119"/>
                  <a:pt x="1238932" y="4006972"/>
                  <a:pt x="948393" y="3794249"/>
                </a:cubicBezTo>
                <a:cubicBezTo>
                  <a:pt x="647554" y="3573897"/>
                  <a:pt x="396813" y="3308660"/>
                  <a:pt x="223634" y="2975526"/>
                </a:cubicBezTo>
                <a:cubicBezTo>
                  <a:pt x="129454" y="2796370"/>
                  <a:pt x="67150" y="2602198"/>
                  <a:pt x="39520" y="2401695"/>
                </a:cubicBezTo>
                <a:cubicBezTo>
                  <a:pt x="34510" y="2367555"/>
                  <a:pt x="26729" y="2333872"/>
                  <a:pt x="16252" y="2300991"/>
                </a:cubicBezTo>
                <a:cubicBezTo>
                  <a:pt x="-9179" y="2218598"/>
                  <a:pt x="-24" y="2135695"/>
                  <a:pt x="11801" y="2053556"/>
                </a:cubicBezTo>
                <a:cubicBezTo>
                  <a:pt x="93686" y="1480615"/>
                  <a:pt x="377868" y="1021983"/>
                  <a:pt x="812850" y="651084"/>
                </a:cubicBezTo>
                <a:cubicBezTo>
                  <a:pt x="1176755" y="340201"/>
                  <a:pt x="1598260" y="146042"/>
                  <a:pt x="2066810" y="52586"/>
                </a:cubicBezTo>
                <a:cubicBezTo>
                  <a:pt x="2154544" y="35039"/>
                  <a:pt x="2243041" y="23087"/>
                  <a:pt x="2332046" y="14441"/>
                </a:cubicBezTo>
                <a:cubicBezTo>
                  <a:pt x="2421052" y="5794"/>
                  <a:pt x="2508913" y="2107"/>
                  <a:pt x="2612541" y="836"/>
                </a:cubicBezTo>
                <a:close/>
              </a:path>
            </a:pathLst>
          </a:custGeom>
        </p:spPr>
      </p:pic>
      <p:sp>
        <p:nvSpPr>
          <p:cNvPr id="26" name="sketchy line">
            <a:extLst>
              <a:ext uri="{FF2B5EF4-FFF2-40B4-BE49-F238E27FC236}">
                <a16:creationId xmlns:a16="http://schemas.microsoft.com/office/drawing/2014/main" id="{3F9B0603-37C5-4312-AE4D-A3D015475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4149" y="4409267"/>
            <a:ext cx="2606040" cy="18288"/>
          </a:xfrm>
          <a:custGeom>
            <a:avLst/>
            <a:gdLst>
              <a:gd name="connsiteX0" fmla="*/ 0 w 2606040"/>
              <a:gd name="connsiteY0" fmla="*/ 0 h 18288"/>
              <a:gd name="connsiteX1" fmla="*/ 625450 w 2606040"/>
              <a:gd name="connsiteY1" fmla="*/ 0 h 18288"/>
              <a:gd name="connsiteX2" fmla="*/ 1224839 w 2606040"/>
              <a:gd name="connsiteY2" fmla="*/ 0 h 18288"/>
              <a:gd name="connsiteX3" fmla="*/ 1824228 w 2606040"/>
              <a:gd name="connsiteY3" fmla="*/ 0 h 18288"/>
              <a:gd name="connsiteX4" fmla="*/ 2606040 w 2606040"/>
              <a:gd name="connsiteY4" fmla="*/ 0 h 18288"/>
              <a:gd name="connsiteX5" fmla="*/ 2606040 w 2606040"/>
              <a:gd name="connsiteY5" fmla="*/ 18288 h 18288"/>
              <a:gd name="connsiteX6" fmla="*/ 1902409 w 2606040"/>
              <a:gd name="connsiteY6" fmla="*/ 18288 h 18288"/>
              <a:gd name="connsiteX7" fmla="*/ 1276960 w 2606040"/>
              <a:gd name="connsiteY7" fmla="*/ 18288 h 18288"/>
              <a:gd name="connsiteX8" fmla="*/ 677570 w 2606040"/>
              <a:gd name="connsiteY8" fmla="*/ 18288 h 18288"/>
              <a:gd name="connsiteX9" fmla="*/ 0 w 2606040"/>
              <a:gd name="connsiteY9" fmla="*/ 18288 h 18288"/>
              <a:gd name="connsiteX10" fmla="*/ 0 w 2606040"/>
              <a:gd name="connsiteY1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06040" h="18288" fill="none" extrusionOk="0">
                <a:moveTo>
                  <a:pt x="0" y="0"/>
                </a:moveTo>
                <a:cubicBezTo>
                  <a:pt x="266776" y="-600"/>
                  <a:pt x="322756" y="3201"/>
                  <a:pt x="625450" y="0"/>
                </a:cubicBezTo>
                <a:cubicBezTo>
                  <a:pt x="928144" y="-3201"/>
                  <a:pt x="968141" y="9269"/>
                  <a:pt x="1224839" y="0"/>
                </a:cubicBezTo>
                <a:cubicBezTo>
                  <a:pt x="1481537" y="-9269"/>
                  <a:pt x="1569059" y="21947"/>
                  <a:pt x="1824228" y="0"/>
                </a:cubicBezTo>
                <a:cubicBezTo>
                  <a:pt x="2079397" y="-21947"/>
                  <a:pt x="2326053" y="-10194"/>
                  <a:pt x="2606040" y="0"/>
                </a:cubicBezTo>
                <a:cubicBezTo>
                  <a:pt x="2605462" y="4771"/>
                  <a:pt x="2606793" y="12323"/>
                  <a:pt x="2606040" y="18288"/>
                </a:cubicBezTo>
                <a:cubicBezTo>
                  <a:pt x="2256758" y="31410"/>
                  <a:pt x="2173673" y="-12878"/>
                  <a:pt x="1902409" y="18288"/>
                </a:cubicBezTo>
                <a:cubicBezTo>
                  <a:pt x="1631145" y="49454"/>
                  <a:pt x="1461378" y="5466"/>
                  <a:pt x="1276960" y="18288"/>
                </a:cubicBezTo>
                <a:cubicBezTo>
                  <a:pt x="1092542" y="31110"/>
                  <a:pt x="890442" y="13213"/>
                  <a:pt x="677570" y="18288"/>
                </a:cubicBezTo>
                <a:cubicBezTo>
                  <a:pt x="464698" y="23364"/>
                  <a:pt x="187648" y="35837"/>
                  <a:pt x="0" y="18288"/>
                </a:cubicBezTo>
                <a:cubicBezTo>
                  <a:pt x="841" y="12879"/>
                  <a:pt x="-726" y="3977"/>
                  <a:pt x="0" y="0"/>
                </a:cubicBezTo>
                <a:close/>
              </a:path>
              <a:path w="2606040" h="18288" stroke="0" extrusionOk="0">
                <a:moveTo>
                  <a:pt x="0" y="0"/>
                </a:moveTo>
                <a:cubicBezTo>
                  <a:pt x="197231" y="3803"/>
                  <a:pt x="358914" y="-9291"/>
                  <a:pt x="599389" y="0"/>
                </a:cubicBezTo>
                <a:cubicBezTo>
                  <a:pt x="839864" y="9291"/>
                  <a:pt x="979371" y="8509"/>
                  <a:pt x="1303020" y="0"/>
                </a:cubicBezTo>
                <a:cubicBezTo>
                  <a:pt x="1626669" y="-8509"/>
                  <a:pt x="1726300" y="7440"/>
                  <a:pt x="1876349" y="0"/>
                </a:cubicBezTo>
                <a:cubicBezTo>
                  <a:pt x="2026398" y="-7440"/>
                  <a:pt x="2430712" y="17957"/>
                  <a:pt x="2606040" y="0"/>
                </a:cubicBezTo>
                <a:cubicBezTo>
                  <a:pt x="2605426" y="8857"/>
                  <a:pt x="2606544" y="13619"/>
                  <a:pt x="2606040" y="18288"/>
                </a:cubicBezTo>
                <a:cubicBezTo>
                  <a:pt x="2393024" y="2241"/>
                  <a:pt x="2191161" y="39259"/>
                  <a:pt x="1980590" y="18288"/>
                </a:cubicBezTo>
                <a:cubicBezTo>
                  <a:pt x="1770019" y="-2683"/>
                  <a:pt x="1476440" y="36114"/>
                  <a:pt x="1276960" y="18288"/>
                </a:cubicBezTo>
                <a:cubicBezTo>
                  <a:pt x="1077480" y="463"/>
                  <a:pt x="880988" y="42125"/>
                  <a:pt x="651510" y="18288"/>
                </a:cubicBezTo>
                <a:cubicBezTo>
                  <a:pt x="422032" y="-5549"/>
                  <a:pt x="130744" y="-1947"/>
                  <a:pt x="0" y="18288"/>
                </a:cubicBezTo>
                <a:cubicBezTo>
                  <a:pt x="-487" y="10816"/>
                  <a:pt x="-839" y="605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62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C67EF62-EA39-2FF5-2394-9A9D19733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/>
              <a:t>Fejtsd meg!</a:t>
            </a:r>
          </a:p>
        </p:txBody>
      </p:sp>
      <p:pic>
        <p:nvPicPr>
          <p:cNvPr id="5" name="Ábra 4" descr="Görgetés körvonalas">
            <a:extLst>
              <a:ext uri="{FF2B5EF4-FFF2-40B4-BE49-F238E27FC236}">
                <a16:creationId xmlns:a16="http://schemas.microsoft.com/office/drawing/2014/main" id="{AD4511A4-5E2C-E104-C898-0732A6918E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62836" y="2090955"/>
            <a:ext cx="4316135" cy="431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879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C85CCF6-A5AB-D44D-3E8B-3493F0436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244" y="365126"/>
            <a:ext cx="4915949" cy="1325563"/>
          </a:xfrm>
        </p:spPr>
        <p:txBody>
          <a:bodyPr/>
          <a:lstStyle/>
          <a:p>
            <a:r>
              <a:rPr lang="hu-HU" b="1" dirty="0"/>
              <a:t>Szent László pénze</a:t>
            </a:r>
          </a:p>
        </p:txBody>
      </p:sp>
      <p:pic>
        <p:nvPicPr>
          <p:cNvPr id="5" name="Tartalom helye 4" descr="Érmék körvonalas">
            <a:extLst>
              <a:ext uri="{FF2B5EF4-FFF2-40B4-BE49-F238E27FC236}">
                <a16:creationId xmlns:a16="http://schemas.microsoft.com/office/drawing/2014/main" id="{A770E915-704A-07A9-6C6F-1FFD99E8B4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4645" y="2478692"/>
            <a:ext cx="3359791" cy="3359791"/>
          </a:xfrm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6685F4BD-A3FA-D66A-9840-ADCF419A4701}"/>
              </a:ext>
            </a:extLst>
          </p:cNvPr>
          <p:cNvSpPr txBox="1"/>
          <p:nvPr/>
        </p:nvSpPr>
        <p:spPr>
          <a:xfrm>
            <a:off x="4139966" y="1756980"/>
            <a:ext cx="4572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hu-HU" sz="2800" dirty="0"/>
              <a:t>Előlapon LADISCLAVS REX (László király) körirat, középen gyöngyökkel </a:t>
            </a:r>
            <a:r>
              <a:rPr lang="hu-HU" sz="2800" dirty="0" err="1"/>
              <a:t>körbevéve</a:t>
            </a:r>
            <a:r>
              <a:rPr lang="hu-HU" sz="2800" dirty="0"/>
              <a:t> az uralkodó koronás portréja látható szemből. Hátlapon előlappal megegyező körirat, középen körben egyenlő szárú kereszt. </a:t>
            </a:r>
          </a:p>
        </p:txBody>
      </p:sp>
    </p:spTree>
    <p:extLst>
      <p:ext uri="{BB962C8B-B14F-4D97-AF65-F5344CB8AC3E}">
        <p14:creationId xmlns:p14="http://schemas.microsoft.com/office/powerpoint/2010/main" val="127380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CE0E5AA-B71B-AB72-932D-E51B0F128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/>
              <a:t>Szent László dénárja</a:t>
            </a:r>
          </a:p>
        </p:txBody>
      </p:sp>
      <p:pic>
        <p:nvPicPr>
          <p:cNvPr id="5" name="Tartalom helye 4" descr="A képen érme, fém, pénznem, Ötcentes látható&#10;&#10;Automatikusan generált leírás">
            <a:extLst>
              <a:ext uri="{FF2B5EF4-FFF2-40B4-BE49-F238E27FC236}">
                <a16:creationId xmlns:a16="http://schemas.microsoft.com/office/drawing/2014/main" id="{32DB51FA-8C56-E0E6-D245-B848C8A884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64" y="1876604"/>
            <a:ext cx="7842686" cy="4357048"/>
          </a:xfrm>
        </p:spPr>
      </p:pic>
    </p:spTree>
    <p:extLst>
      <p:ext uri="{BB962C8B-B14F-4D97-AF65-F5344CB8AC3E}">
        <p14:creationId xmlns:p14="http://schemas.microsoft.com/office/powerpoint/2010/main" val="3776175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362D44EE-C852-4460-B8B5-C4F2BC205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2CD51F3B-DB07-B728-DC05-B282D5374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6037" y="739978"/>
            <a:ext cx="4001197" cy="300414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i="1" dirty="0" err="1"/>
              <a:t>Szent</a:t>
            </a:r>
            <a:r>
              <a:rPr lang="en-US" sz="6000" i="1" dirty="0"/>
              <a:t> László „</a:t>
            </a:r>
            <a:r>
              <a:rPr lang="en-US" sz="6000" i="1" dirty="0" err="1"/>
              <a:t>pénze</a:t>
            </a:r>
            <a:r>
              <a:rPr lang="en-US" sz="6000" i="1" dirty="0"/>
              <a:t>”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AE9B12F9-FBB3-FFAB-3CEE-0D19FCE53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6036" y="3836197"/>
            <a:ext cx="4001198" cy="218921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/>
              <a:t>Több millió éves egysejtűek megkövesedett maradványai.</a:t>
            </a: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658970D8-8D1D-4B5C-894B-E871CC865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7896" y="1"/>
            <a:ext cx="866357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227E5B6-9132-43CA-B503-37A18562A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261789" y="0"/>
            <a:ext cx="1303050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3C2051E-A88D-48E5-BACF-AAED178927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16245"/>
            <a:ext cx="119805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2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821A508-2985-4905-874A-527429BAA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161135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2929CB1-0E3C-4B2D-ADC5-0154FB33B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773320" y="5717906"/>
            <a:ext cx="1328707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" name="Tartalom helye 6">
            <a:extLst>
              <a:ext uri="{FF2B5EF4-FFF2-40B4-BE49-F238E27FC236}">
                <a16:creationId xmlns:a16="http://schemas.microsoft.com/office/drawing/2014/main" id="{FC4278E2-1DE2-B9A0-D683-60078A12CB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40" r="25410" b="1"/>
          <a:stretch/>
        </p:blipFill>
        <p:spPr>
          <a:xfrm>
            <a:off x="473880" y="598720"/>
            <a:ext cx="3883686" cy="5178249"/>
          </a:xfrm>
          <a:custGeom>
            <a:avLst/>
            <a:gdLst/>
            <a:ahLst/>
            <a:cxnLst/>
            <a:rect l="l" t="t" r="r" b="b"/>
            <a:pathLst>
              <a:path w="3741748" h="3741748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F2F0C84-BE8C-4DC2-A6D3-30349A801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390384" y="6258756"/>
            <a:ext cx="1174455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014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E31AEB-31BE-1238-60F7-8213A83C1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/>
              <a:t>A tordai hasadék</a:t>
            </a:r>
          </a:p>
        </p:txBody>
      </p:sp>
      <p:pic>
        <p:nvPicPr>
          <p:cNvPr id="5" name="Tartalom helye 4" descr="A képen kültéri, felhő, természet, ég látható&#10;&#10;Automatikusan generált leírás">
            <a:extLst>
              <a:ext uri="{FF2B5EF4-FFF2-40B4-BE49-F238E27FC236}">
                <a16:creationId xmlns:a16="http://schemas.microsoft.com/office/drawing/2014/main" id="{672F993C-E77A-A24F-1FE7-EEFADA197E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37" y="1530657"/>
            <a:ext cx="7479889" cy="4974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14198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8EDD983-512F-921E-6D79-2AF2B00FE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 tordai hasadék </a:t>
            </a:r>
            <a:r>
              <a:rPr lang="hu-HU"/>
              <a:t>(monda)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8BBABC1-BE7E-AAE9-3E0E-E250C1C0D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60401"/>
          </a:xfrm>
        </p:spPr>
        <p:txBody>
          <a:bodyPr>
            <a:normAutofit lnSpcReduction="10000"/>
          </a:bodyPr>
          <a:lstStyle/>
          <a:p>
            <a:pPr algn="just"/>
            <a:r>
              <a:rPr lang="hu-HU" sz="3200" dirty="0"/>
              <a:t>A Tordai-hasadék egy mészkőképződmény, mely ma Romániában található.</a:t>
            </a:r>
          </a:p>
          <a:p>
            <a:pPr algn="just"/>
            <a:r>
              <a:rPr lang="hu-HU" sz="3200" dirty="0"/>
              <a:t>Keletkezéséhez egy erdélyi népmonda kapcsolódik.</a:t>
            </a:r>
          </a:p>
          <a:p>
            <a:pPr algn="just"/>
            <a:r>
              <a:rPr lang="hu-HU" sz="3200" dirty="0"/>
              <a:t>A Szent László-mondakör egyik tagja.</a:t>
            </a:r>
          </a:p>
          <a:p>
            <a:pPr algn="just"/>
            <a:r>
              <a:rPr lang="hu-HU" sz="3200" dirty="0"/>
              <a:t>A kunok ellen menekülő király csodálatos megmenekülését írja le.</a:t>
            </a:r>
          </a:p>
          <a:p>
            <a:pPr algn="just"/>
            <a:r>
              <a:rPr lang="hu-HU" sz="3200" dirty="0"/>
              <a:t>Történelmi alapja, hogy László király valóban harcolt a hazánkba betörő kunokkal.</a:t>
            </a:r>
          </a:p>
        </p:txBody>
      </p:sp>
    </p:spTree>
    <p:extLst>
      <p:ext uri="{BB962C8B-B14F-4D97-AF65-F5344CB8AC3E}">
        <p14:creationId xmlns:p14="http://schemas.microsoft.com/office/powerpoint/2010/main" val="2941948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-tém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383</TotalTime>
  <Words>110</Words>
  <Application>Microsoft Office PowerPoint</Application>
  <PresentationFormat>Diavetítés a képernyőre (4:3 oldalarány)</PresentationFormat>
  <Paragraphs>15</Paragraphs>
  <Slides>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Office-téma</vt:lpstr>
      <vt:lpstr>A tordai hasadék</vt:lpstr>
      <vt:lpstr>Fejtsd meg!</vt:lpstr>
      <vt:lpstr>Szent László pénze</vt:lpstr>
      <vt:lpstr>Szent László dénárja</vt:lpstr>
      <vt:lpstr>Szent László „pénze”</vt:lpstr>
      <vt:lpstr>A tordai hasadék</vt:lpstr>
      <vt:lpstr>A tordai hasadék (monda)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Sándor Karafa</dc:creator>
  <cp:lastModifiedBy>Sándor Karafa</cp:lastModifiedBy>
  <cp:revision>1</cp:revision>
  <dcterms:created xsi:type="dcterms:W3CDTF">2024-07-18T10:09:22Z</dcterms:created>
  <dcterms:modified xsi:type="dcterms:W3CDTF">2024-10-03T15:11:13Z</dcterms:modified>
</cp:coreProperties>
</file>